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01" r:id="rId1"/>
  </p:sldMasterIdLst>
  <p:notesMasterIdLst>
    <p:notesMasterId r:id="rId42"/>
  </p:notesMasterIdLst>
  <p:sldIdLst>
    <p:sldId id="256" r:id="rId2"/>
    <p:sldId id="272" r:id="rId3"/>
    <p:sldId id="271" r:id="rId4"/>
    <p:sldId id="288" r:id="rId5"/>
    <p:sldId id="299" r:id="rId6"/>
    <p:sldId id="300" r:id="rId7"/>
    <p:sldId id="301" r:id="rId8"/>
    <p:sldId id="273" r:id="rId9"/>
    <p:sldId id="289" r:id="rId10"/>
    <p:sldId id="260" r:id="rId11"/>
    <p:sldId id="294" r:id="rId12"/>
    <p:sldId id="295" r:id="rId13"/>
    <p:sldId id="296" r:id="rId14"/>
    <p:sldId id="302" r:id="rId15"/>
    <p:sldId id="304" r:id="rId16"/>
    <p:sldId id="305" r:id="rId17"/>
    <p:sldId id="298" r:id="rId18"/>
    <p:sldId id="312" r:id="rId19"/>
    <p:sldId id="316" r:id="rId20"/>
    <p:sldId id="319" r:id="rId21"/>
    <p:sldId id="313" r:id="rId22"/>
    <p:sldId id="314" r:id="rId23"/>
    <p:sldId id="315" r:id="rId24"/>
    <p:sldId id="317" r:id="rId25"/>
    <p:sldId id="318" r:id="rId26"/>
    <p:sldId id="320" r:id="rId27"/>
    <p:sldId id="325" r:id="rId28"/>
    <p:sldId id="323" r:id="rId29"/>
    <p:sldId id="332" r:id="rId30"/>
    <p:sldId id="326" r:id="rId31"/>
    <p:sldId id="328" r:id="rId32"/>
    <p:sldId id="330" r:id="rId33"/>
    <p:sldId id="331" r:id="rId34"/>
    <p:sldId id="322" r:id="rId35"/>
    <p:sldId id="283" r:id="rId36"/>
    <p:sldId id="290" r:id="rId37"/>
    <p:sldId id="285" r:id="rId38"/>
    <p:sldId id="321" r:id="rId39"/>
    <p:sldId id="292" r:id="rId40"/>
    <p:sldId id="293"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85FF"/>
    <a:srgbClr val="FF2F92"/>
    <a:srgbClr val="9420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83" autoAdjust="0"/>
  </p:normalViewPr>
  <p:slideViewPr>
    <p:cSldViewPr snapToGrid="0" snapToObjects="1">
      <p:cViewPr varScale="1">
        <p:scale>
          <a:sx n="75" d="100"/>
          <a:sy n="75" d="100"/>
        </p:scale>
        <p:origin x="1236"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EDBDCB-33CD-4FC4-B059-0BE18499256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2D3C576-D525-4E39-B121-5205667BDF8B}">
      <dgm:prSet/>
      <dgm:spPr/>
      <dgm:t>
        <a:bodyPr/>
        <a:lstStyle/>
        <a:p>
          <a:r>
            <a:rPr lang="en-US"/>
            <a:t>Tejasri Surapaneni</a:t>
          </a:r>
        </a:p>
      </dgm:t>
    </dgm:pt>
    <dgm:pt modelId="{6958197D-57BF-49B9-B81F-9B081A217DA5}" type="parTrans" cxnId="{E5A87F7E-A7E6-4096-8479-D6CE40E44948}">
      <dgm:prSet/>
      <dgm:spPr/>
      <dgm:t>
        <a:bodyPr/>
        <a:lstStyle/>
        <a:p>
          <a:endParaRPr lang="en-US"/>
        </a:p>
      </dgm:t>
    </dgm:pt>
    <dgm:pt modelId="{55259EA6-E7E2-4B5B-8FDB-117482E543F7}" type="sibTrans" cxnId="{E5A87F7E-A7E6-4096-8479-D6CE40E44948}">
      <dgm:prSet/>
      <dgm:spPr/>
      <dgm:t>
        <a:bodyPr/>
        <a:lstStyle/>
        <a:p>
          <a:endParaRPr lang="en-US"/>
        </a:p>
      </dgm:t>
    </dgm:pt>
    <dgm:pt modelId="{10EA3522-6204-46FB-99A5-038B1D9238D7}">
      <dgm:prSet/>
      <dgm:spPr/>
      <dgm:t>
        <a:bodyPr/>
        <a:lstStyle/>
        <a:p>
          <a:r>
            <a:rPr lang="en-US"/>
            <a:t>Aishwarya Maruthappan</a:t>
          </a:r>
        </a:p>
      </dgm:t>
    </dgm:pt>
    <dgm:pt modelId="{13943E5D-E1F6-405C-971E-FA8CB84BFC12}" type="parTrans" cxnId="{4256DDFE-90CD-432C-A27C-09A34F4E8DDB}">
      <dgm:prSet/>
      <dgm:spPr/>
      <dgm:t>
        <a:bodyPr/>
        <a:lstStyle/>
        <a:p>
          <a:endParaRPr lang="en-US"/>
        </a:p>
      </dgm:t>
    </dgm:pt>
    <dgm:pt modelId="{0EA60750-738E-483D-B7FF-F34754B705D4}" type="sibTrans" cxnId="{4256DDFE-90CD-432C-A27C-09A34F4E8DDB}">
      <dgm:prSet/>
      <dgm:spPr/>
      <dgm:t>
        <a:bodyPr/>
        <a:lstStyle/>
        <a:p>
          <a:endParaRPr lang="en-US"/>
        </a:p>
      </dgm:t>
    </dgm:pt>
    <dgm:pt modelId="{EE3A1E9C-DDE7-4342-9D47-A1734D015678}">
      <dgm:prSet/>
      <dgm:spPr/>
      <dgm:t>
        <a:bodyPr/>
        <a:lstStyle/>
        <a:p>
          <a:r>
            <a:rPr lang="en-US"/>
            <a:t>Sujan Chava</a:t>
          </a:r>
        </a:p>
      </dgm:t>
    </dgm:pt>
    <dgm:pt modelId="{6AEF1BFB-3B86-4E0A-A5D2-A586B29CF7FA}" type="parTrans" cxnId="{9D80564F-628A-4BF4-B169-AA81BA7080A0}">
      <dgm:prSet/>
      <dgm:spPr/>
      <dgm:t>
        <a:bodyPr/>
        <a:lstStyle/>
        <a:p>
          <a:endParaRPr lang="en-US"/>
        </a:p>
      </dgm:t>
    </dgm:pt>
    <dgm:pt modelId="{1F8708C1-3B65-42DE-89B6-0CD055BC338C}" type="sibTrans" cxnId="{9D80564F-628A-4BF4-B169-AA81BA7080A0}">
      <dgm:prSet/>
      <dgm:spPr/>
      <dgm:t>
        <a:bodyPr/>
        <a:lstStyle/>
        <a:p>
          <a:endParaRPr lang="en-US"/>
        </a:p>
      </dgm:t>
    </dgm:pt>
    <dgm:pt modelId="{32605109-6BC1-4994-92A1-C380625A4F98}">
      <dgm:prSet/>
      <dgm:spPr/>
      <dgm:t>
        <a:bodyPr/>
        <a:lstStyle/>
        <a:p>
          <a:r>
            <a:rPr lang="en-US"/>
            <a:t>Venkata Rama Sai Anumula</a:t>
          </a:r>
        </a:p>
      </dgm:t>
    </dgm:pt>
    <dgm:pt modelId="{692E65E7-E442-4000-8E3D-A208B45400C0}" type="parTrans" cxnId="{41F30706-5E89-449F-8475-8D4B3C8F6453}">
      <dgm:prSet/>
      <dgm:spPr/>
      <dgm:t>
        <a:bodyPr/>
        <a:lstStyle/>
        <a:p>
          <a:endParaRPr lang="en-US"/>
        </a:p>
      </dgm:t>
    </dgm:pt>
    <dgm:pt modelId="{79949817-4074-4592-9530-D5B8AAF16722}" type="sibTrans" cxnId="{41F30706-5E89-449F-8475-8D4B3C8F6453}">
      <dgm:prSet/>
      <dgm:spPr/>
      <dgm:t>
        <a:bodyPr/>
        <a:lstStyle/>
        <a:p>
          <a:endParaRPr lang="en-US"/>
        </a:p>
      </dgm:t>
    </dgm:pt>
    <dgm:pt modelId="{1196973A-1941-4418-B23D-1BEA69F94A26}">
      <dgm:prSet/>
      <dgm:spPr/>
      <dgm:t>
        <a:bodyPr/>
        <a:lstStyle/>
        <a:p>
          <a:r>
            <a:rPr lang="en-US" dirty="0"/>
            <a:t>Vamsidhar Reddy Gunnala</a:t>
          </a:r>
        </a:p>
      </dgm:t>
    </dgm:pt>
    <dgm:pt modelId="{934FF9E4-511F-43A6-B901-A7AAC6C62A24}" type="parTrans" cxnId="{21EDF808-20AE-461F-A66D-E365838BDAA8}">
      <dgm:prSet/>
      <dgm:spPr/>
      <dgm:t>
        <a:bodyPr/>
        <a:lstStyle/>
        <a:p>
          <a:endParaRPr lang="en-US"/>
        </a:p>
      </dgm:t>
    </dgm:pt>
    <dgm:pt modelId="{4108A6CE-CFFB-4093-8838-B348B6B03C6A}" type="sibTrans" cxnId="{21EDF808-20AE-461F-A66D-E365838BDAA8}">
      <dgm:prSet/>
      <dgm:spPr/>
      <dgm:t>
        <a:bodyPr/>
        <a:lstStyle/>
        <a:p>
          <a:endParaRPr lang="en-US"/>
        </a:p>
      </dgm:t>
    </dgm:pt>
    <dgm:pt modelId="{67D339FA-A135-42E5-90AE-E8CF2EA91B29}">
      <dgm:prSet/>
      <dgm:spPr/>
      <dgm:t>
        <a:bodyPr/>
        <a:lstStyle/>
        <a:p>
          <a:r>
            <a:rPr lang="en-US"/>
            <a:t>Shourya Simha Addepalli</a:t>
          </a:r>
        </a:p>
      </dgm:t>
    </dgm:pt>
    <dgm:pt modelId="{D7999760-C153-42A5-9660-B30167613083}" type="parTrans" cxnId="{4EA52695-91B8-4DCA-BBCA-E58E86EEF4FE}">
      <dgm:prSet/>
      <dgm:spPr/>
      <dgm:t>
        <a:bodyPr/>
        <a:lstStyle/>
        <a:p>
          <a:endParaRPr lang="en-US"/>
        </a:p>
      </dgm:t>
    </dgm:pt>
    <dgm:pt modelId="{5A6BCFD0-BD3F-4024-B700-3CA4BB80775E}" type="sibTrans" cxnId="{4EA52695-91B8-4DCA-BBCA-E58E86EEF4FE}">
      <dgm:prSet/>
      <dgm:spPr/>
      <dgm:t>
        <a:bodyPr/>
        <a:lstStyle/>
        <a:p>
          <a:endParaRPr lang="en-US"/>
        </a:p>
      </dgm:t>
    </dgm:pt>
    <dgm:pt modelId="{73577011-9A7E-A945-A314-E145CAB2974B}" type="pres">
      <dgm:prSet presAssocID="{6CEDBDCB-33CD-4FC4-B059-0BE184992568}" presName="linear" presStyleCnt="0">
        <dgm:presLayoutVars>
          <dgm:animLvl val="lvl"/>
          <dgm:resizeHandles val="exact"/>
        </dgm:presLayoutVars>
      </dgm:prSet>
      <dgm:spPr/>
      <dgm:t>
        <a:bodyPr/>
        <a:lstStyle/>
        <a:p>
          <a:endParaRPr lang="en-US"/>
        </a:p>
      </dgm:t>
    </dgm:pt>
    <dgm:pt modelId="{8DD0555F-0B9F-3C49-8EA9-26AE3F42B501}" type="pres">
      <dgm:prSet presAssocID="{A2D3C576-D525-4E39-B121-5205667BDF8B}" presName="parentText" presStyleLbl="node1" presStyleIdx="0" presStyleCnt="6">
        <dgm:presLayoutVars>
          <dgm:chMax val="0"/>
          <dgm:bulletEnabled val="1"/>
        </dgm:presLayoutVars>
      </dgm:prSet>
      <dgm:spPr/>
      <dgm:t>
        <a:bodyPr/>
        <a:lstStyle/>
        <a:p>
          <a:endParaRPr lang="en-US"/>
        </a:p>
      </dgm:t>
    </dgm:pt>
    <dgm:pt modelId="{01ECD99C-9FCC-004A-94F9-96EC0AC6AAC0}" type="pres">
      <dgm:prSet presAssocID="{55259EA6-E7E2-4B5B-8FDB-117482E543F7}" presName="spacer" presStyleCnt="0"/>
      <dgm:spPr/>
    </dgm:pt>
    <dgm:pt modelId="{8B928F50-CC86-574B-962F-3026E7DD7102}" type="pres">
      <dgm:prSet presAssocID="{10EA3522-6204-46FB-99A5-038B1D9238D7}" presName="parentText" presStyleLbl="node1" presStyleIdx="1" presStyleCnt="6">
        <dgm:presLayoutVars>
          <dgm:chMax val="0"/>
          <dgm:bulletEnabled val="1"/>
        </dgm:presLayoutVars>
      </dgm:prSet>
      <dgm:spPr/>
      <dgm:t>
        <a:bodyPr/>
        <a:lstStyle/>
        <a:p>
          <a:endParaRPr lang="en-US"/>
        </a:p>
      </dgm:t>
    </dgm:pt>
    <dgm:pt modelId="{F09CAFE4-AD2B-164C-8DAE-B977EE68AA16}" type="pres">
      <dgm:prSet presAssocID="{0EA60750-738E-483D-B7FF-F34754B705D4}" presName="spacer" presStyleCnt="0"/>
      <dgm:spPr/>
    </dgm:pt>
    <dgm:pt modelId="{421291AD-7631-E041-849F-28C5372C41F6}" type="pres">
      <dgm:prSet presAssocID="{EE3A1E9C-DDE7-4342-9D47-A1734D015678}" presName="parentText" presStyleLbl="node1" presStyleIdx="2" presStyleCnt="6">
        <dgm:presLayoutVars>
          <dgm:chMax val="0"/>
          <dgm:bulletEnabled val="1"/>
        </dgm:presLayoutVars>
      </dgm:prSet>
      <dgm:spPr/>
      <dgm:t>
        <a:bodyPr/>
        <a:lstStyle/>
        <a:p>
          <a:endParaRPr lang="en-US"/>
        </a:p>
      </dgm:t>
    </dgm:pt>
    <dgm:pt modelId="{074453D8-184F-2E41-9999-962631396F47}" type="pres">
      <dgm:prSet presAssocID="{1F8708C1-3B65-42DE-89B6-0CD055BC338C}" presName="spacer" presStyleCnt="0"/>
      <dgm:spPr/>
    </dgm:pt>
    <dgm:pt modelId="{352FDA54-1C1D-6E42-8A1E-5A356E33D302}" type="pres">
      <dgm:prSet presAssocID="{32605109-6BC1-4994-92A1-C380625A4F98}" presName="parentText" presStyleLbl="node1" presStyleIdx="3" presStyleCnt="6">
        <dgm:presLayoutVars>
          <dgm:chMax val="0"/>
          <dgm:bulletEnabled val="1"/>
        </dgm:presLayoutVars>
      </dgm:prSet>
      <dgm:spPr/>
      <dgm:t>
        <a:bodyPr/>
        <a:lstStyle/>
        <a:p>
          <a:endParaRPr lang="en-US"/>
        </a:p>
      </dgm:t>
    </dgm:pt>
    <dgm:pt modelId="{9F0865BE-43D3-DE45-9D01-13A843B217CC}" type="pres">
      <dgm:prSet presAssocID="{79949817-4074-4592-9530-D5B8AAF16722}" presName="spacer" presStyleCnt="0"/>
      <dgm:spPr/>
    </dgm:pt>
    <dgm:pt modelId="{D565E31A-1AD9-D248-829E-712B722729BF}" type="pres">
      <dgm:prSet presAssocID="{1196973A-1941-4418-B23D-1BEA69F94A26}" presName="parentText" presStyleLbl="node1" presStyleIdx="4" presStyleCnt="6">
        <dgm:presLayoutVars>
          <dgm:chMax val="0"/>
          <dgm:bulletEnabled val="1"/>
        </dgm:presLayoutVars>
      </dgm:prSet>
      <dgm:spPr/>
      <dgm:t>
        <a:bodyPr/>
        <a:lstStyle/>
        <a:p>
          <a:endParaRPr lang="en-US"/>
        </a:p>
      </dgm:t>
    </dgm:pt>
    <dgm:pt modelId="{BE487CBF-61FC-C747-99B2-DDC1FBA98073}" type="pres">
      <dgm:prSet presAssocID="{4108A6CE-CFFB-4093-8838-B348B6B03C6A}" presName="spacer" presStyleCnt="0"/>
      <dgm:spPr/>
    </dgm:pt>
    <dgm:pt modelId="{998DE30E-1C5D-B54C-B8BB-40A5509FDC0A}" type="pres">
      <dgm:prSet presAssocID="{67D339FA-A135-42E5-90AE-E8CF2EA91B29}" presName="parentText" presStyleLbl="node1" presStyleIdx="5" presStyleCnt="6">
        <dgm:presLayoutVars>
          <dgm:chMax val="0"/>
          <dgm:bulletEnabled val="1"/>
        </dgm:presLayoutVars>
      </dgm:prSet>
      <dgm:spPr/>
      <dgm:t>
        <a:bodyPr/>
        <a:lstStyle/>
        <a:p>
          <a:endParaRPr lang="en-US"/>
        </a:p>
      </dgm:t>
    </dgm:pt>
  </dgm:ptLst>
  <dgm:cxnLst>
    <dgm:cxn modelId="{E5A87F7E-A7E6-4096-8479-D6CE40E44948}" srcId="{6CEDBDCB-33CD-4FC4-B059-0BE184992568}" destId="{A2D3C576-D525-4E39-B121-5205667BDF8B}" srcOrd="0" destOrd="0" parTransId="{6958197D-57BF-49B9-B81F-9B081A217DA5}" sibTransId="{55259EA6-E7E2-4B5B-8FDB-117482E543F7}"/>
    <dgm:cxn modelId="{71343E06-0FA6-9E44-901A-E78D29337C2B}" type="presOf" srcId="{A2D3C576-D525-4E39-B121-5205667BDF8B}" destId="{8DD0555F-0B9F-3C49-8EA9-26AE3F42B501}" srcOrd="0" destOrd="0" presId="urn:microsoft.com/office/officeart/2005/8/layout/vList2"/>
    <dgm:cxn modelId="{E94B50E0-EC12-9546-AC05-423F4E7F46F4}" type="presOf" srcId="{10EA3522-6204-46FB-99A5-038B1D9238D7}" destId="{8B928F50-CC86-574B-962F-3026E7DD7102}" srcOrd="0" destOrd="0" presId="urn:microsoft.com/office/officeart/2005/8/layout/vList2"/>
    <dgm:cxn modelId="{D29C18D5-6FF3-0E45-959C-7E22F38F8E02}" type="presOf" srcId="{67D339FA-A135-42E5-90AE-E8CF2EA91B29}" destId="{998DE30E-1C5D-B54C-B8BB-40A5509FDC0A}" srcOrd="0" destOrd="0" presId="urn:microsoft.com/office/officeart/2005/8/layout/vList2"/>
    <dgm:cxn modelId="{41F30706-5E89-449F-8475-8D4B3C8F6453}" srcId="{6CEDBDCB-33CD-4FC4-B059-0BE184992568}" destId="{32605109-6BC1-4994-92A1-C380625A4F98}" srcOrd="3" destOrd="0" parTransId="{692E65E7-E442-4000-8E3D-A208B45400C0}" sibTransId="{79949817-4074-4592-9530-D5B8AAF16722}"/>
    <dgm:cxn modelId="{F503161C-3C98-CB44-B05D-9127B2CFEC2E}" type="presOf" srcId="{1196973A-1941-4418-B23D-1BEA69F94A26}" destId="{D565E31A-1AD9-D248-829E-712B722729BF}" srcOrd="0" destOrd="0" presId="urn:microsoft.com/office/officeart/2005/8/layout/vList2"/>
    <dgm:cxn modelId="{4256DDFE-90CD-432C-A27C-09A34F4E8DDB}" srcId="{6CEDBDCB-33CD-4FC4-B059-0BE184992568}" destId="{10EA3522-6204-46FB-99A5-038B1D9238D7}" srcOrd="1" destOrd="0" parTransId="{13943E5D-E1F6-405C-971E-FA8CB84BFC12}" sibTransId="{0EA60750-738E-483D-B7FF-F34754B705D4}"/>
    <dgm:cxn modelId="{58CD4A30-5D8E-6344-AE9E-3E436A3ED971}" type="presOf" srcId="{6CEDBDCB-33CD-4FC4-B059-0BE184992568}" destId="{73577011-9A7E-A945-A314-E145CAB2974B}" srcOrd="0" destOrd="0" presId="urn:microsoft.com/office/officeart/2005/8/layout/vList2"/>
    <dgm:cxn modelId="{D9A6622B-8573-8141-AFEE-F7BDA0467958}" type="presOf" srcId="{32605109-6BC1-4994-92A1-C380625A4F98}" destId="{352FDA54-1C1D-6E42-8A1E-5A356E33D302}" srcOrd="0" destOrd="0" presId="urn:microsoft.com/office/officeart/2005/8/layout/vList2"/>
    <dgm:cxn modelId="{9D80564F-628A-4BF4-B169-AA81BA7080A0}" srcId="{6CEDBDCB-33CD-4FC4-B059-0BE184992568}" destId="{EE3A1E9C-DDE7-4342-9D47-A1734D015678}" srcOrd="2" destOrd="0" parTransId="{6AEF1BFB-3B86-4E0A-A5D2-A586B29CF7FA}" sibTransId="{1F8708C1-3B65-42DE-89B6-0CD055BC338C}"/>
    <dgm:cxn modelId="{4EA52695-91B8-4DCA-BBCA-E58E86EEF4FE}" srcId="{6CEDBDCB-33CD-4FC4-B059-0BE184992568}" destId="{67D339FA-A135-42E5-90AE-E8CF2EA91B29}" srcOrd="5" destOrd="0" parTransId="{D7999760-C153-42A5-9660-B30167613083}" sibTransId="{5A6BCFD0-BD3F-4024-B700-3CA4BB80775E}"/>
    <dgm:cxn modelId="{21EDF808-20AE-461F-A66D-E365838BDAA8}" srcId="{6CEDBDCB-33CD-4FC4-B059-0BE184992568}" destId="{1196973A-1941-4418-B23D-1BEA69F94A26}" srcOrd="4" destOrd="0" parTransId="{934FF9E4-511F-43A6-B901-A7AAC6C62A24}" sibTransId="{4108A6CE-CFFB-4093-8838-B348B6B03C6A}"/>
    <dgm:cxn modelId="{809F092E-F8FF-5941-B600-77AE86A603C2}" type="presOf" srcId="{EE3A1E9C-DDE7-4342-9D47-A1734D015678}" destId="{421291AD-7631-E041-849F-28C5372C41F6}" srcOrd="0" destOrd="0" presId="urn:microsoft.com/office/officeart/2005/8/layout/vList2"/>
    <dgm:cxn modelId="{30D9AA10-C796-7B4A-A618-E19F12AE17A6}" type="presParOf" srcId="{73577011-9A7E-A945-A314-E145CAB2974B}" destId="{8DD0555F-0B9F-3C49-8EA9-26AE3F42B501}" srcOrd="0" destOrd="0" presId="urn:microsoft.com/office/officeart/2005/8/layout/vList2"/>
    <dgm:cxn modelId="{C2684D31-3DA8-A84B-95C4-7F9D928E9389}" type="presParOf" srcId="{73577011-9A7E-A945-A314-E145CAB2974B}" destId="{01ECD99C-9FCC-004A-94F9-96EC0AC6AAC0}" srcOrd="1" destOrd="0" presId="urn:microsoft.com/office/officeart/2005/8/layout/vList2"/>
    <dgm:cxn modelId="{6D3CFBC3-A96D-CC43-B5D7-20E863DFDFBB}" type="presParOf" srcId="{73577011-9A7E-A945-A314-E145CAB2974B}" destId="{8B928F50-CC86-574B-962F-3026E7DD7102}" srcOrd="2" destOrd="0" presId="urn:microsoft.com/office/officeart/2005/8/layout/vList2"/>
    <dgm:cxn modelId="{FA297711-0A44-1144-BA06-0EBFD67C2B76}" type="presParOf" srcId="{73577011-9A7E-A945-A314-E145CAB2974B}" destId="{F09CAFE4-AD2B-164C-8DAE-B977EE68AA16}" srcOrd="3" destOrd="0" presId="urn:microsoft.com/office/officeart/2005/8/layout/vList2"/>
    <dgm:cxn modelId="{E1238DB5-F7F1-EB4E-B53B-FC32813D39F1}" type="presParOf" srcId="{73577011-9A7E-A945-A314-E145CAB2974B}" destId="{421291AD-7631-E041-849F-28C5372C41F6}" srcOrd="4" destOrd="0" presId="urn:microsoft.com/office/officeart/2005/8/layout/vList2"/>
    <dgm:cxn modelId="{E39A8338-69D8-454B-A82A-67E3C341976E}" type="presParOf" srcId="{73577011-9A7E-A945-A314-E145CAB2974B}" destId="{074453D8-184F-2E41-9999-962631396F47}" srcOrd="5" destOrd="0" presId="urn:microsoft.com/office/officeart/2005/8/layout/vList2"/>
    <dgm:cxn modelId="{69A8B386-AE26-6249-8A80-6FE344BD6936}" type="presParOf" srcId="{73577011-9A7E-A945-A314-E145CAB2974B}" destId="{352FDA54-1C1D-6E42-8A1E-5A356E33D302}" srcOrd="6" destOrd="0" presId="urn:microsoft.com/office/officeart/2005/8/layout/vList2"/>
    <dgm:cxn modelId="{551EF922-6F1E-9A49-BFBD-187FB1DD1000}" type="presParOf" srcId="{73577011-9A7E-A945-A314-E145CAB2974B}" destId="{9F0865BE-43D3-DE45-9D01-13A843B217CC}" srcOrd="7" destOrd="0" presId="urn:microsoft.com/office/officeart/2005/8/layout/vList2"/>
    <dgm:cxn modelId="{67984210-6AD5-E141-9AF7-5CED93DE2610}" type="presParOf" srcId="{73577011-9A7E-A945-A314-E145CAB2974B}" destId="{D565E31A-1AD9-D248-829E-712B722729BF}" srcOrd="8" destOrd="0" presId="urn:microsoft.com/office/officeart/2005/8/layout/vList2"/>
    <dgm:cxn modelId="{02882ED7-A318-B04C-9686-6692FE94A39C}" type="presParOf" srcId="{73577011-9A7E-A945-A314-E145CAB2974B}" destId="{BE487CBF-61FC-C747-99B2-DDC1FBA98073}" srcOrd="9" destOrd="0" presId="urn:microsoft.com/office/officeart/2005/8/layout/vList2"/>
    <dgm:cxn modelId="{38BBA548-F679-B246-8776-573C2F519BD0}" type="presParOf" srcId="{73577011-9A7E-A945-A314-E145CAB2974B}" destId="{998DE30E-1C5D-B54C-B8BB-40A5509FDC0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17447-8EC1-4D0B-9253-29600478C4B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E744B83-B9D9-4BC1-9BF9-0F9C6E89E766}">
      <dgm:prSet/>
      <dgm:spPr/>
      <dgm:t>
        <a:bodyPr/>
        <a:lstStyle/>
        <a:p>
          <a:pPr>
            <a:lnSpc>
              <a:spcPct val="100000"/>
            </a:lnSpc>
            <a:defRPr cap="all"/>
          </a:pPr>
          <a:r>
            <a:rPr lang="en-US"/>
            <a:t>Training the YOLO model and clearing the hassles encountered.</a:t>
          </a:r>
        </a:p>
      </dgm:t>
    </dgm:pt>
    <dgm:pt modelId="{94A5D298-D2E9-435D-8FE0-E2D212B69C41}" type="parTrans" cxnId="{01B20C6C-EA8A-4498-B9B9-FBF9927CC7CC}">
      <dgm:prSet/>
      <dgm:spPr/>
      <dgm:t>
        <a:bodyPr/>
        <a:lstStyle/>
        <a:p>
          <a:endParaRPr lang="en-US"/>
        </a:p>
      </dgm:t>
    </dgm:pt>
    <dgm:pt modelId="{16C1790D-2FCC-4D9C-BDFD-A277E9E456AC}" type="sibTrans" cxnId="{01B20C6C-EA8A-4498-B9B9-FBF9927CC7CC}">
      <dgm:prSet/>
      <dgm:spPr/>
      <dgm:t>
        <a:bodyPr/>
        <a:lstStyle/>
        <a:p>
          <a:endParaRPr lang="en-US"/>
        </a:p>
      </dgm:t>
    </dgm:pt>
    <dgm:pt modelId="{F51D4AED-1562-4FA3-8C83-F104C333780C}">
      <dgm:prSet/>
      <dgm:spPr/>
      <dgm:t>
        <a:bodyPr/>
        <a:lstStyle/>
        <a:p>
          <a:pPr>
            <a:lnSpc>
              <a:spcPct val="100000"/>
            </a:lnSpc>
            <a:defRPr cap="all"/>
          </a:pPr>
          <a:r>
            <a:rPr lang="en-US" dirty="0"/>
            <a:t>Researching</a:t>
          </a:r>
          <a:r>
            <a:rPr lang="en-US" baseline="0" dirty="0"/>
            <a:t> on different ways to handle the HURDLES AND get the desired RESULTS</a:t>
          </a:r>
          <a:endParaRPr lang="en-US" dirty="0"/>
        </a:p>
      </dgm:t>
    </dgm:pt>
    <dgm:pt modelId="{03804D0A-E72C-4665-B1F3-E03E888BF510}" type="parTrans" cxnId="{38E21F30-7365-4AC9-906E-DF874C70D952}">
      <dgm:prSet/>
      <dgm:spPr/>
      <dgm:t>
        <a:bodyPr/>
        <a:lstStyle/>
        <a:p>
          <a:endParaRPr lang="en-US"/>
        </a:p>
      </dgm:t>
    </dgm:pt>
    <dgm:pt modelId="{8328DA57-81E4-49C1-B8DF-20C9DDEDE8BB}" type="sibTrans" cxnId="{38E21F30-7365-4AC9-906E-DF874C70D952}">
      <dgm:prSet/>
      <dgm:spPr/>
      <dgm:t>
        <a:bodyPr/>
        <a:lstStyle/>
        <a:p>
          <a:endParaRPr lang="en-US"/>
        </a:p>
      </dgm:t>
    </dgm:pt>
    <dgm:pt modelId="{C0B73A96-7FB0-44DA-A201-D4D19321FE7A}">
      <dgm:prSet/>
      <dgm:spPr/>
      <dgm:t>
        <a:bodyPr/>
        <a:lstStyle/>
        <a:p>
          <a:pPr>
            <a:lnSpc>
              <a:spcPct val="100000"/>
            </a:lnSpc>
            <a:defRPr cap="all"/>
          </a:pPr>
          <a:r>
            <a:rPr lang="en-US" dirty="0"/>
            <a:t>Re-running</a:t>
          </a:r>
          <a:r>
            <a:rPr lang="en-US" baseline="0" dirty="0"/>
            <a:t> the model by TWEAKING AND tuning the parameters of the model.</a:t>
          </a:r>
          <a:endParaRPr lang="en-US" dirty="0"/>
        </a:p>
      </dgm:t>
    </dgm:pt>
    <dgm:pt modelId="{265672D2-124C-4BE3-A323-1EA42ECF69F9}" type="parTrans" cxnId="{BA9FBE3F-9E49-4E4F-A6B2-FC3FBBC9178E}">
      <dgm:prSet/>
      <dgm:spPr/>
      <dgm:t>
        <a:bodyPr/>
        <a:lstStyle/>
        <a:p>
          <a:endParaRPr lang="en-US"/>
        </a:p>
      </dgm:t>
    </dgm:pt>
    <dgm:pt modelId="{B9EFC1B5-CA8A-4F59-9097-7AAE7EE5478A}" type="sibTrans" cxnId="{BA9FBE3F-9E49-4E4F-A6B2-FC3FBBC9178E}">
      <dgm:prSet/>
      <dgm:spPr/>
      <dgm:t>
        <a:bodyPr/>
        <a:lstStyle/>
        <a:p>
          <a:endParaRPr lang="en-US"/>
        </a:p>
      </dgm:t>
    </dgm:pt>
    <dgm:pt modelId="{52C991E1-9A70-4D63-98AC-D01D43408934}" type="pres">
      <dgm:prSet presAssocID="{B2B17447-8EC1-4D0B-9253-29600478C4B9}" presName="root" presStyleCnt="0">
        <dgm:presLayoutVars>
          <dgm:dir/>
          <dgm:resizeHandles val="exact"/>
        </dgm:presLayoutVars>
      </dgm:prSet>
      <dgm:spPr/>
      <dgm:t>
        <a:bodyPr/>
        <a:lstStyle/>
        <a:p>
          <a:endParaRPr lang="en-US"/>
        </a:p>
      </dgm:t>
    </dgm:pt>
    <dgm:pt modelId="{7688ABE3-3EE5-41B6-8CB3-A037CEEADF90}" type="pres">
      <dgm:prSet presAssocID="{1E744B83-B9D9-4BC1-9BF9-0F9C6E89E766}" presName="compNode" presStyleCnt="0"/>
      <dgm:spPr/>
    </dgm:pt>
    <dgm:pt modelId="{D1305004-9C45-4D86-9406-9AA2BB1E492E}" type="pres">
      <dgm:prSet presAssocID="{1E744B83-B9D9-4BC1-9BF9-0F9C6E89E766}" presName="iconBgRect" presStyleLbl="bgShp" presStyleIdx="0" presStyleCnt="3"/>
      <dgm:spPr>
        <a:prstGeom prst="round2DiagRect">
          <a:avLst>
            <a:gd name="adj1" fmla="val 29727"/>
            <a:gd name="adj2" fmla="val 0"/>
          </a:avLst>
        </a:prstGeom>
      </dgm:spPr>
    </dgm:pt>
    <dgm:pt modelId="{0F5BC02D-175D-4528-BEBD-5C15E033AF76}" type="pres">
      <dgm:prSet presAssocID="{1E744B83-B9D9-4BC1-9BF9-0F9C6E89E7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Skeleton"/>
        </a:ext>
      </dgm:extLst>
    </dgm:pt>
    <dgm:pt modelId="{745D3384-6A3A-4902-BC97-802BD95B27BC}" type="pres">
      <dgm:prSet presAssocID="{1E744B83-B9D9-4BC1-9BF9-0F9C6E89E766}" presName="spaceRect" presStyleCnt="0"/>
      <dgm:spPr/>
    </dgm:pt>
    <dgm:pt modelId="{0E457C8C-7DFC-4273-AEB8-77BC221B638E}" type="pres">
      <dgm:prSet presAssocID="{1E744B83-B9D9-4BC1-9BF9-0F9C6E89E766}" presName="textRect" presStyleLbl="revTx" presStyleIdx="0" presStyleCnt="3">
        <dgm:presLayoutVars>
          <dgm:chMax val="1"/>
          <dgm:chPref val="1"/>
        </dgm:presLayoutVars>
      </dgm:prSet>
      <dgm:spPr/>
      <dgm:t>
        <a:bodyPr/>
        <a:lstStyle/>
        <a:p>
          <a:endParaRPr lang="en-US"/>
        </a:p>
      </dgm:t>
    </dgm:pt>
    <dgm:pt modelId="{2AC4BE59-B448-4F61-980B-053715777974}" type="pres">
      <dgm:prSet presAssocID="{16C1790D-2FCC-4D9C-BDFD-A277E9E456AC}" presName="sibTrans" presStyleCnt="0"/>
      <dgm:spPr/>
    </dgm:pt>
    <dgm:pt modelId="{92737311-2E37-42EF-B7A1-F20CDDB0211E}" type="pres">
      <dgm:prSet presAssocID="{F51D4AED-1562-4FA3-8C83-F104C333780C}" presName="compNode" presStyleCnt="0"/>
      <dgm:spPr/>
    </dgm:pt>
    <dgm:pt modelId="{9CE90DF8-3557-4A4C-973A-D9F8514FE440}" type="pres">
      <dgm:prSet presAssocID="{F51D4AED-1562-4FA3-8C83-F104C333780C}" presName="iconBgRect" presStyleLbl="bgShp" presStyleIdx="1" presStyleCnt="3"/>
      <dgm:spPr>
        <a:prstGeom prst="round2DiagRect">
          <a:avLst>
            <a:gd name="adj1" fmla="val 29727"/>
            <a:gd name="adj2" fmla="val 0"/>
          </a:avLst>
        </a:prstGeom>
      </dgm:spPr>
    </dgm:pt>
    <dgm:pt modelId="{499FF14D-07CA-4B56-A634-B6C16B24B356}" type="pres">
      <dgm:prSet presAssocID="{F51D4AED-1562-4FA3-8C83-F104C33378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88FA89A1-7220-4E33-AB9E-8A260DC9CD37}" type="pres">
      <dgm:prSet presAssocID="{F51D4AED-1562-4FA3-8C83-F104C333780C}" presName="spaceRect" presStyleCnt="0"/>
      <dgm:spPr/>
    </dgm:pt>
    <dgm:pt modelId="{3E2A5F4D-2C1F-4474-9A86-847EF741E031}" type="pres">
      <dgm:prSet presAssocID="{F51D4AED-1562-4FA3-8C83-F104C333780C}" presName="textRect" presStyleLbl="revTx" presStyleIdx="1" presStyleCnt="3">
        <dgm:presLayoutVars>
          <dgm:chMax val="1"/>
          <dgm:chPref val="1"/>
        </dgm:presLayoutVars>
      </dgm:prSet>
      <dgm:spPr/>
      <dgm:t>
        <a:bodyPr/>
        <a:lstStyle/>
        <a:p>
          <a:endParaRPr lang="en-US"/>
        </a:p>
      </dgm:t>
    </dgm:pt>
    <dgm:pt modelId="{4EA8B02D-3500-4300-92D9-5FD7E7E0E042}" type="pres">
      <dgm:prSet presAssocID="{8328DA57-81E4-49C1-B8DF-20C9DDEDE8BB}" presName="sibTrans" presStyleCnt="0"/>
      <dgm:spPr/>
    </dgm:pt>
    <dgm:pt modelId="{03358A1B-CA92-4C11-A304-D337CB8E8BAA}" type="pres">
      <dgm:prSet presAssocID="{C0B73A96-7FB0-44DA-A201-D4D19321FE7A}" presName="compNode" presStyleCnt="0"/>
      <dgm:spPr/>
    </dgm:pt>
    <dgm:pt modelId="{19C6DF12-0353-4C44-89D0-1D320112381F}" type="pres">
      <dgm:prSet presAssocID="{C0B73A96-7FB0-44DA-A201-D4D19321FE7A}" presName="iconBgRect" presStyleLbl="bgShp" presStyleIdx="2" presStyleCnt="3"/>
      <dgm:spPr>
        <a:prstGeom prst="round2DiagRect">
          <a:avLst>
            <a:gd name="adj1" fmla="val 29727"/>
            <a:gd name="adj2" fmla="val 0"/>
          </a:avLst>
        </a:prstGeom>
      </dgm:spPr>
    </dgm:pt>
    <dgm:pt modelId="{3367D842-156E-476B-83CE-EFAFD775025F}" type="pres">
      <dgm:prSet presAssocID="{C0B73A96-7FB0-44DA-A201-D4D19321FE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Single gear"/>
        </a:ext>
      </dgm:extLst>
    </dgm:pt>
    <dgm:pt modelId="{D0650DDC-5D71-451C-8786-C902720CC957}" type="pres">
      <dgm:prSet presAssocID="{C0B73A96-7FB0-44DA-A201-D4D19321FE7A}" presName="spaceRect" presStyleCnt="0"/>
      <dgm:spPr/>
    </dgm:pt>
    <dgm:pt modelId="{56DA9514-C779-4E00-999F-D857F702D82F}" type="pres">
      <dgm:prSet presAssocID="{C0B73A96-7FB0-44DA-A201-D4D19321FE7A}" presName="textRect" presStyleLbl="revTx" presStyleIdx="2" presStyleCnt="3">
        <dgm:presLayoutVars>
          <dgm:chMax val="1"/>
          <dgm:chPref val="1"/>
        </dgm:presLayoutVars>
      </dgm:prSet>
      <dgm:spPr/>
      <dgm:t>
        <a:bodyPr/>
        <a:lstStyle/>
        <a:p>
          <a:endParaRPr lang="en-US"/>
        </a:p>
      </dgm:t>
    </dgm:pt>
  </dgm:ptLst>
  <dgm:cxnLst>
    <dgm:cxn modelId="{51886487-28D4-C842-AE5F-5ED4F38F6449}" type="presOf" srcId="{F51D4AED-1562-4FA3-8C83-F104C333780C}" destId="{3E2A5F4D-2C1F-4474-9A86-847EF741E031}" srcOrd="0" destOrd="0" presId="urn:microsoft.com/office/officeart/2018/5/layout/IconLeafLabelList"/>
    <dgm:cxn modelId="{93BE5D89-731D-9446-9B15-EC3A2EC2A268}" type="presOf" srcId="{C0B73A96-7FB0-44DA-A201-D4D19321FE7A}" destId="{56DA9514-C779-4E00-999F-D857F702D82F}" srcOrd="0" destOrd="0" presId="urn:microsoft.com/office/officeart/2018/5/layout/IconLeafLabelList"/>
    <dgm:cxn modelId="{38E21F30-7365-4AC9-906E-DF874C70D952}" srcId="{B2B17447-8EC1-4D0B-9253-29600478C4B9}" destId="{F51D4AED-1562-4FA3-8C83-F104C333780C}" srcOrd="1" destOrd="0" parTransId="{03804D0A-E72C-4665-B1F3-E03E888BF510}" sibTransId="{8328DA57-81E4-49C1-B8DF-20C9DDEDE8BB}"/>
    <dgm:cxn modelId="{01B20C6C-EA8A-4498-B9B9-FBF9927CC7CC}" srcId="{B2B17447-8EC1-4D0B-9253-29600478C4B9}" destId="{1E744B83-B9D9-4BC1-9BF9-0F9C6E89E766}" srcOrd="0" destOrd="0" parTransId="{94A5D298-D2E9-435D-8FE0-E2D212B69C41}" sibTransId="{16C1790D-2FCC-4D9C-BDFD-A277E9E456AC}"/>
    <dgm:cxn modelId="{42D2394E-38B5-AA4A-B68D-CCD023780159}" type="presOf" srcId="{B2B17447-8EC1-4D0B-9253-29600478C4B9}" destId="{52C991E1-9A70-4D63-98AC-D01D43408934}" srcOrd="0" destOrd="0" presId="urn:microsoft.com/office/officeart/2018/5/layout/IconLeafLabelList"/>
    <dgm:cxn modelId="{BA9FBE3F-9E49-4E4F-A6B2-FC3FBBC9178E}" srcId="{B2B17447-8EC1-4D0B-9253-29600478C4B9}" destId="{C0B73A96-7FB0-44DA-A201-D4D19321FE7A}" srcOrd="2" destOrd="0" parTransId="{265672D2-124C-4BE3-A323-1EA42ECF69F9}" sibTransId="{B9EFC1B5-CA8A-4F59-9097-7AAE7EE5478A}"/>
    <dgm:cxn modelId="{449A0F28-D34D-3248-BD2A-3C792ECEBC4C}" type="presOf" srcId="{1E744B83-B9D9-4BC1-9BF9-0F9C6E89E766}" destId="{0E457C8C-7DFC-4273-AEB8-77BC221B638E}" srcOrd="0" destOrd="0" presId="urn:microsoft.com/office/officeart/2018/5/layout/IconLeafLabelList"/>
    <dgm:cxn modelId="{8D2A982E-67DA-F846-BB86-734F3F04213C}" type="presParOf" srcId="{52C991E1-9A70-4D63-98AC-D01D43408934}" destId="{7688ABE3-3EE5-41B6-8CB3-A037CEEADF90}" srcOrd="0" destOrd="0" presId="urn:microsoft.com/office/officeart/2018/5/layout/IconLeafLabelList"/>
    <dgm:cxn modelId="{086566A5-90B8-904B-8A44-67E36F7A8C3C}" type="presParOf" srcId="{7688ABE3-3EE5-41B6-8CB3-A037CEEADF90}" destId="{D1305004-9C45-4D86-9406-9AA2BB1E492E}" srcOrd="0" destOrd="0" presId="urn:microsoft.com/office/officeart/2018/5/layout/IconLeafLabelList"/>
    <dgm:cxn modelId="{2F188D21-7FCE-6545-AFA1-72DEE29EDCAC}" type="presParOf" srcId="{7688ABE3-3EE5-41B6-8CB3-A037CEEADF90}" destId="{0F5BC02D-175D-4528-BEBD-5C15E033AF76}" srcOrd="1" destOrd="0" presId="urn:microsoft.com/office/officeart/2018/5/layout/IconLeafLabelList"/>
    <dgm:cxn modelId="{A84646B6-B320-A84C-A4AA-87B0FCA021BD}" type="presParOf" srcId="{7688ABE3-3EE5-41B6-8CB3-A037CEEADF90}" destId="{745D3384-6A3A-4902-BC97-802BD95B27BC}" srcOrd="2" destOrd="0" presId="urn:microsoft.com/office/officeart/2018/5/layout/IconLeafLabelList"/>
    <dgm:cxn modelId="{A9051598-30EC-2842-8DC0-525D2C3886BE}" type="presParOf" srcId="{7688ABE3-3EE5-41B6-8CB3-A037CEEADF90}" destId="{0E457C8C-7DFC-4273-AEB8-77BC221B638E}" srcOrd="3" destOrd="0" presId="urn:microsoft.com/office/officeart/2018/5/layout/IconLeafLabelList"/>
    <dgm:cxn modelId="{D8F07587-0AC5-C942-825F-7E3CA2B92B58}" type="presParOf" srcId="{52C991E1-9A70-4D63-98AC-D01D43408934}" destId="{2AC4BE59-B448-4F61-980B-053715777974}" srcOrd="1" destOrd="0" presId="urn:microsoft.com/office/officeart/2018/5/layout/IconLeafLabelList"/>
    <dgm:cxn modelId="{0D9CB891-A5EA-E543-AE1B-D74728AA869A}" type="presParOf" srcId="{52C991E1-9A70-4D63-98AC-D01D43408934}" destId="{92737311-2E37-42EF-B7A1-F20CDDB0211E}" srcOrd="2" destOrd="0" presId="urn:microsoft.com/office/officeart/2018/5/layout/IconLeafLabelList"/>
    <dgm:cxn modelId="{96B44EC0-10B7-8249-8512-4C52F86C7F70}" type="presParOf" srcId="{92737311-2E37-42EF-B7A1-F20CDDB0211E}" destId="{9CE90DF8-3557-4A4C-973A-D9F8514FE440}" srcOrd="0" destOrd="0" presId="urn:microsoft.com/office/officeart/2018/5/layout/IconLeafLabelList"/>
    <dgm:cxn modelId="{3017A2EC-24AA-884A-B7D4-D2EBB20C4591}" type="presParOf" srcId="{92737311-2E37-42EF-B7A1-F20CDDB0211E}" destId="{499FF14D-07CA-4B56-A634-B6C16B24B356}" srcOrd="1" destOrd="0" presId="urn:microsoft.com/office/officeart/2018/5/layout/IconLeafLabelList"/>
    <dgm:cxn modelId="{116E404E-A148-204B-8A00-680E72DD274B}" type="presParOf" srcId="{92737311-2E37-42EF-B7A1-F20CDDB0211E}" destId="{88FA89A1-7220-4E33-AB9E-8A260DC9CD37}" srcOrd="2" destOrd="0" presId="urn:microsoft.com/office/officeart/2018/5/layout/IconLeafLabelList"/>
    <dgm:cxn modelId="{CD7E6ABB-2ACD-6943-B590-7056CE9AF7B8}" type="presParOf" srcId="{92737311-2E37-42EF-B7A1-F20CDDB0211E}" destId="{3E2A5F4D-2C1F-4474-9A86-847EF741E031}" srcOrd="3" destOrd="0" presId="urn:microsoft.com/office/officeart/2018/5/layout/IconLeafLabelList"/>
    <dgm:cxn modelId="{E0E23F78-0935-0D40-AAA9-B2B688289A24}" type="presParOf" srcId="{52C991E1-9A70-4D63-98AC-D01D43408934}" destId="{4EA8B02D-3500-4300-92D9-5FD7E7E0E042}" srcOrd="3" destOrd="0" presId="urn:microsoft.com/office/officeart/2018/5/layout/IconLeafLabelList"/>
    <dgm:cxn modelId="{16F93DB1-7313-B84D-A9BB-FF3D7E3E5075}" type="presParOf" srcId="{52C991E1-9A70-4D63-98AC-D01D43408934}" destId="{03358A1B-CA92-4C11-A304-D337CB8E8BAA}" srcOrd="4" destOrd="0" presId="urn:microsoft.com/office/officeart/2018/5/layout/IconLeafLabelList"/>
    <dgm:cxn modelId="{237FCF85-5FA8-D447-968F-6A9D71793669}" type="presParOf" srcId="{03358A1B-CA92-4C11-A304-D337CB8E8BAA}" destId="{19C6DF12-0353-4C44-89D0-1D320112381F}" srcOrd="0" destOrd="0" presId="urn:microsoft.com/office/officeart/2018/5/layout/IconLeafLabelList"/>
    <dgm:cxn modelId="{054CB8E1-B20B-A34E-A5E9-A853FC493D39}" type="presParOf" srcId="{03358A1B-CA92-4C11-A304-D337CB8E8BAA}" destId="{3367D842-156E-476B-83CE-EFAFD775025F}" srcOrd="1" destOrd="0" presId="urn:microsoft.com/office/officeart/2018/5/layout/IconLeafLabelList"/>
    <dgm:cxn modelId="{10F181AD-050C-0C4A-90F4-D7DEBCD94A99}" type="presParOf" srcId="{03358A1B-CA92-4C11-A304-D337CB8E8BAA}" destId="{D0650DDC-5D71-451C-8786-C902720CC957}" srcOrd="2" destOrd="0" presId="urn:microsoft.com/office/officeart/2018/5/layout/IconLeafLabelList"/>
    <dgm:cxn modelId="{9D771DB2-8FF1-4E4A-A6D9-9BB2DDC3F407}" type="presParOf" srcId="{03358A1B-CA92-4C11-A304-D337CB8E8BAA}" destId="{56DA9514-C779-4E00-999F-D857F702D82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D43829-2E49-4CE4-9934-38316E3716CB}"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26CC260D-D8AB-4E89-95CF-9349ABDA017B}">
      <dgm:prSet/>
      <dgm:spPr/>
      <dgm:t>
        <a:bodyPr/>
        <a:lstStyle/>
        <a:p>
          <a:r>
            <a:rPr lang="en-US"/>
            <a:t>In the Northeastern University surface defect database, six kinds of surface defects of the hot-rolled steel strip are collected.</a:t>
          </a:r>
        </a:p>
      </dgm:t>
    </dgm:pt>
    <dgm:pt modelId="{F6AE1D7E-7596-406D-8F21-A42EE24C3F74}" type="parTrans" cxnId="{7754DB10-B7F3-4531-ABB4-7E9683F9F972}">
      <dgm:prSet/>
      <dgm:spPr/>
      <dgm:t>
        <a:bodyPr/>
        <a:lstStyle/>
        <a:p>
          <a:endParaRPr lang="en-US"/>
        </a:p>
      </dgm:t>
    </dgm:pt>
    <dgm:pt modelId="{AB86179C-D379-4765-B8D9-718CD09C1CAD}" type="sibTrans" cxnId="{7754DB10-B7F3-4531-ABB4-7E9683F9F972}">
      <dgm:prSet/>
      <dgm:spPr/>
      <dgm:t>
        <a:bodyPr/>
        <a:lstStyle/>
        <a:p>
          <a:endParaRPr lang="en-US"/>
        </a:p>
      </dgm:t>
    </dgm:pt>
    <dgm:pt modelId="{60889BA2-4158-48BE-BB67-B901457EFC46}">
      <dgm:prSet/>
      <dgm:spPr/>
      <dgm:t>
        <a:bodyPr/>
        <a:lstStyle/>
        <a:p>
          <a:r>
            <a:rPr lang="en-US"/>
            <a:t>They are rolled-in scale (RS), patches (Pa), crazing (Cr), pitted surface (PS), inclusion (In) and scratches (Sc). </a:t>
          </a:r>
        </a:p>
      </dgm:t>
    </dgm:pt>
    <dgm:pt modelId="{18F13E73-2710-4F68-BF5B-96FBDCA4A5C4}" type="parTrans" cxnId="{E1A2857E-A6BF-460E-B61B-5C1781EF817E}">
      <dgm:prSet/>
      <dgm:spPr/>
      <dgm:t>
        <a:bodyPr/>
        <a:lstStyle/>
        <a:p>
          <a:endParaRPr lang="en-US"/>
        </a:p>
      </dgm:t>
    </dgm:pt>
    <dgm:pt modelId="{789D0E10-99DB-4D24-A8DA-8DBD994ED059}" type="sibTrans" cxnId="{E1A2857E-A6BF-460E-B61B-5C1781EF817E}">
      <dgm:prSet/>
      <dgm:spPr/>
      <dgm:t>
        <a:bodyPr/>
        <a:lstStyle/>
        <a:p>
          <a:endParaRPr lang="en-US"/>
        </a:p>
      </dgm:t>
    </dgm:pt>
    <dgm:pt modelId="{3EFAFFAF-7C23-4756-9E5B-AFEBA48EDECE}">
      <dgm:prSet/>
      <dgm:spPr/>
      <dgm:t>
        <a:bodyPr/>
        <a:lstStyle/>
        <a:p>
          <a:r>
            <a:rPr lang="en-US"/>
            <a:t>The database includes 1,800 grayscale images which consist of 300 samples each of six different kinds of typical surface defects.</a:t>
          </a:r>
        </a:p>
      </dgm:t>
    </dgm:pt>
    <dgm:pt modelId="{41AC9D19-EFE8-44CA-B2A5-BBAFD1089DAC}" type="parTrans" cxnId="{61AC339E-6EEF-49F7-9B32-338F9327A7FD}">
      <dgm:prSet/>
      <dgm:spPr/>
      <dgm:t>
        <a:bodyPr/>
        <a:lstStyle/>
        <a:p>
          <a:endParaRPr lang="en-US"/>
        </a:p>
      </dgm:t>
    </dgm:pt>
    <dgm:pt modelId="{82B96E54-95BD-4668-AC75-CB3024437984}" type="sibTrans" cxnId="{61AC339E-6EEF-49F7-9B32-338F9327A7FD}">
      <dgm:prSet/>
      <dgm:spPr/>
      <dgm:t>
        <a:bodyPr/>
        <a:lstStyle/>
        <a:p>
          <a:endParaRPr lang="en-US"/>
        </a:p>
      </dgm:t>
    </dgm:pt>
    <dgm:pt modelId="{6C2718A5-1230-4B8C-91C8-A8486DAFA5C1}">
      <dgm:prSet/>
      <dgm:spPr/>
      <dgm:t>
        <a:bodyPr/>
        <a:lstStyle/>
        <a:p>
          <a:r>
            <a:rPr lang="en-US" dirty="0"/>
            <a:t>In addition to the images we also have Annotations which are used for defect detection task which indicate the class and co-ordinates of a defect in each image. </a:t>
          </a:r>
        </a:p>
      </dgm:t>
    </dgm:pt>
    <dgm:pt modelId="{DB0492AE-6CB3-4282-85CF-339CF1031E26}" type="parTrans" cxnId="{D2F04DD8-AD23-4320-9DAB-49D8A296B5D5}">
      <dgm:prSet/>
      <dgm:spPr/>
      <dgm:t>
        <a:bodyPr/>
        <a:lstStyle/>
        <a:p>
          <a:endParaRPr lang="en-US"/>
        </a:p>
      </dgm:t>
    </dgm:pt>
    <dgm:pt modelId="{D9F97120-A67A-4CB0-A362-D3E3480411A5}" type="sibTrans" cxnId="{D2F04DD8-AD23-4320-9DAB-49D8A296B5D5}">
      <dgm:prSet/>
      <dgm:spPr/>
      <dgm:t>
        <a:bodyPr/>
        <a:lstStyle/>
        <a:p>
          <a:endParaRPr lang="en-US"/>
        </a:p>
      </dgm:t>
    </dgm:pt>
    <dgm:pt modelId="{31029D2B-A30A-4EEB-BCFC-9715B11782BE}" type="pres">
      <dgm:prSet presAssocID="{A4D43829-2E49-4CE4-9934-38316E3716CB}" presName="outerComposite" presStyleCnt="0">
        <dgm:presLayoutVars>
          <dgm:chMax val="5"/>
          <dgm:dir/>
          <dgm:resizeHandles val="exact"/>
        </dgm:presLayoutVars>
      </dgm:prSet>
      <dgm:spPr/>
      <dgm:t>
        <a:bodyPr/>
        <a:lstStyle/>
        <a:p>
          <a:endParaRPr lang="en-US"/>
        </a:p>
      </dgm:t>
    </dgm:pt>
    <dgm:pt modelId="{BB576840-F737-4D1B-B2A5-915D7926E810}" type="pres">
      <dgm:prSet presAssocID="{A4D43829-2E49-4CE4-9934-38316E3716CB}" presName="dummyMaxCanvas" presStyleCnt="0">
        <dgm:presLayoutVars/>
      </dgm:prSet>
      <dgm:spPr/>
    </dgm:pt>
    <dgm:pt modelId="{AA646583-4B15-4AFA-A518-D44AB0D89619}" type="pres">
      <dgm:prSet presAssocID="{A4D43829-2E49-4CE4-9934-38316E3716CB}" presName="FourNodes_1" presStyleLbl="node1" presStyleIdx="0" presStyleCnt="4">
        <dgm:presLayoutVars>
          <dgm:bulletEnabled val="1"/>
        </dgm:presLayoutVars>
      </dgm:prSet>
      <dgm:spPr/>
      <dgm:t>
        <a:bodyPr/>
        <a:lstStyle/>
        <a:p>
          <a:endParaRPr lang="en-US"/>
        </a:p>
      </dgm:t>
    </dgm:pt>
    <dgm:pt modelId="{088CBFBA-C0E2-47CD-B0AB-9D1587A9D66D}" type="pres">
      <dgm:prSet presAssocID="{A4D43829-2E49-4CE4-9934-38316E3716CB}" presName="FourNodes_2" presStyleLbl="node1" presStyleIdx="1" presStyleCnt="4">
        <dgm:presLayoutVars>
          <dgm:bulletEnabled val="1"/>
        </dgm:presLayoutVars>
      </dgm:prSet>
      <dgm:spPr/>
      <dgm:t>
        <a:bodyPr/>
        <a:lstStyle/>
        <a:p>
          <a:endParaRPr lang="en-US"/>
        </a:p>
      </dgm:t>
    </dgm:pt>
    <dgm:pt modelId="{CF0AFC31-8039-47B6-A5AE-FF0139639FE7}" type="pres">
      <dgm:prSet presAssocID="{A4D43829-2E49-4CE4-9934-38316E3716CB}" presName="FourNodes_3" presStyleLbl="node1" presStyleIdx="2" presStyleCnt="4">
        <dgm:presLayoutVars>
          <dgm:bulletEnabled val="1"/>
        </dgm:presLayoutVars>
      </dgm:prSet>
      <dgm:spPr/>
      <dgm:t>
        <a:bodyPr/>
        <a:lstStyle/>
        <a:p>
          <a:endParaRPr lang="en-US"/>
        </a:p>
      </dgm:t>
    </dgm:pt>
    <dgm:pt modelId="{C20851E3-0C17-458E-9984-A27C55FC5466}" type="pres">
      <dgm:prSet presAssocID="{A4D43829-2E49-4CE4-9934-38316E3716CB}" presName="FourNodes_4" presStyleLbl="node1" presStyleIdx="3" presStyleCnt="4">
        <dgm:presLayoutVars>
          <dgm:bulletEnabled val="1"/>
        </dgm:presLayoutVars>
      </dgm:prSet>
      <dgm:spPr/>
      <dgm:t>
        <a:bodyPr/>
        <a:lstStyle/>
        <a:p>
          <a:endParaRPr lang="en-US"/>
        </a:p>
      </dgm:t>
    </dgm:pt>
    <dgm:pt modelId="{E37BC014-5D2B-4657-BE57-0E700C97FBD0}" type="pres">
      <dgm:prSet presAssocID="{A4D43829-2E49-4CE4-9934-38316E3716CB}" presName="FourConn_1-2" presStyleLbl="fgAccFollowNode1" presStyleIdx="0" presStyleCnt="3">
        <dgm:presLayoutVars>
          <dgm:bulletEnabled val="1"/>
        </dgm:presLayoutVars>
      </dgm:prSet>
      <dgm:spPr/>
      <dgm:t>
        <a:bodyPr/>
        <a:lstStyle/>
        <a:p>
          <a:endParaRPr lang="en-US"/>
        </a:p>
      </dgm:t>
    </dgm:pt>
    <dgm:pt modelId="{137D5E67-2EB0-44B7-8FDA-3B90118B4B88}" type="pres">
      <dgm:prSet presAssocID="{A4D43829-2E49-4CE4-9934-38316E3716CB}" presName="FourConn_2-3" presStyleLbl="fgAccFollowNode1" presStyleIdx="1" presStyleCnt="3">
        <dgm:presLayoutVars>
          <dgm:bulletEnabled val="1"/>
        </dgm:presLayoutVars>
      </dgm:prSet>
      <dgm:spPr/>
      <dgm:t>
        <a:bodyPr/>
        <a:lstStyle/>
        <a:p>
          <a:endParaRPr lang="en-US"/>
        </a:p>
      </dgm:t>
    </dgm:pt>
    <dgm:pt modelId="{E5B08618-5C60-4AD9-AC2B-BD3EF0D6DAFA}" type="pres">
      <dgm:prSet presAssocID="{A4D43829-2E49-4CE4-9934-38316E3716CB}" presName="FourConn_3-4" presStyleLbl="fgAccFollowNode1" presStyleIdx="2" presStyleCnt="3">
        <dgm:presLayoutVars>
          <dgm:bulletEnabled val="1"/>
        </dgm:presLayoutVars>
      </dgm:prSet>
      <dgm:spPr/>
      <dgm:t>
        <a:bodyPr/>
        <a:lstStyle/>
        <a:p>
          <a:endParaRPr lang="en-US"/>
        </a:p>
      </dgm:t>
    </dgm:pt>
    <dgm:pt modelId="{CF8A8C94-F989-4780-8473-D2E86B0B7E49}" type="pres">
      <dgm:prSet presAssocID="{A4D43829-2E49-4CE4-9934-38316E3716CB}" presName="FourNodes_1_text" presStyleLbl="node1" presStyleIdx="3" presStyleCnt="4">
        <dgm:presLayoutVars>
          <dgm:bulletEnabled val="1"/>
        </dgm:presLayoutVars>
      </dgm:prSet>
      <dgm:spPr/>
      <dgm:t>
        <a:bodyPr/>
        <a:lstStyle/>
        <a:p>
          <a:endParaRPr lang="en-US"/>
        </a:p>
      </dgm:t>
    </dgm:pt>
    <dgm:pt modelId="{9CC5FF35-35A3-4F03-91AD-3A306E6DD10D}" type="pres">
      <dgm:prSet presAssocID="{A4D43829-2E49-4CE4-9934-38316E3716CB}" presName="FourNodes_2_text" presStyleLbl="node1" presStyleIdx="3" presStyleCnt="4">
        <dgm:presLayoutVars>
          <dgm:bulletEnabled val="1"/>
        </dgm:presLayoutVars>
      </dgm:prSet>
      <dgm:spPr/>
      <dgm:t>
        <a:bodyPr/>
        <a:lstStyle/>
        <a:p>
          <a:endParaRPr lang="en-US"/>
        </a:p>
      </dgm:t>
    </dgm:pt>
    <dgm:pt modelId="{02C2C9F0-7C7B-4CB0-BD6F-EFA1E6A4C183}" type="pres">
      <dgm:prSet presAssocID="{A4D43829-2E49-4CE4-9934-38316E3716CB}" presName="FourNodes_3_text" presStyleLbl="node1" presStyleIdx="3" presStyleCnt="4">
        <dgm:presLayoutVars>
          <dgm:bulletEnabled val="1"/>
        </dgm:presLayoutVars>
      </dgm:prSet>
      <dgm:spPr/>
      <dgm:t>
        <a:bodyPr/>
        <a:lstStyle/>
        <a:p>
          <a:endParaRPr lang="en-US"/>
        </a:p>
      </dgm:t>
    </dgm:pt>
    <dgm:pt modelId="{A3974574-8373-4986-9661-D6E63BCE72C4}" type="pres">
      <dgm:prSet presAssocID="{A4D43829-2E49-4CE4-9934-38316E3716CB}" presName="FourNodes_4_text" presStyleLbl="node1" presStyleIdx="3" presStyleCnt="4">
        <dgm:presLayoutVars>
          <dgm:bulletEnabled val="1"/>
        </dgm:presLayoutVars>
      </dgm:prSet>
      <dgm:spPr/>
      <dgm:t>
        <a:bodyPr/>
        <a:lstStyle/>
        <a:p>
          <a:endParaRPr lang="en-US"/>
        </a:p>
      </dgm:t>
    </dgm:pt>
  </dgm:ptLst>
  <dgm:cxnLst>
    <dgm:cxn modelId="{4B6F70FD-B3A3-44A0-817D-EB1D7BFC42A9}" type="presOf" srcId="{789D0E10-99DB-4D24-A8DA-8DBD994ED059}" destId="{137D5E67-2EB0-44B7-8FDA-3B90118B4B88}" srcOrd="0" destOrd="0" presId="urn:microsoft.com/office/officeart/2005/8/layout/vProcess5"/>
    <dgm:cxn modelId="{8371CF99-94C1-4709-9E9A-5BCDEEFA5C38}" type="presOf" srcId="{6C2718A5-1230-4B8C-91C8-A8486DAFA5C1}" destId="{A3974574-8373-4986-9661-D6E63BCE72C4}" srcOrd="1" destOrd="0" presId="urn:microsoft.com/office/officeart/2005/8/layout/vProcess5"/>
    <dgm:cxn modelId="{D66635D7-8862-40A4-B9DD-37EF6F705643}" type="presOf" srcId="{82B96E54-95BD-4668-AC75-CB3024437984}" destId="{E5B08618-5C60-4AD9-AC2B-BD3EF0D6DAFA}" srcOrd="0" destOrd="0" presId="urn:microsoft.com/office/officeart/2005/8/layout/vProcess5"/>
    <dgm:cxn modelId="{C0A0A622-9A12-4101-BA19-23B1DA363D5E}" type="presOf" srcId="{3EFAFFAF-7C23-4756-9E5B-AFEBA48EDECE}" destId="{02C2C9F0-7C7B-4CB0-BD6F-EFA1E6A4C183}" srcOrd="1" destOrd="0" presId="urn:microsoft.com/office/officeart/2005/8/layout/vProcess5"/>
    <dgm:cxn modelId="{61AC339E-6EEF-49F7-9B32-338F9327A7FD}" srcId="{A4D43829-2E49-4CE4-9934-38316E3716CB}" destId="{3EFAFFAF-7C23-4756-9E5B-AFEBA48EDECE}" srcOrd="2" destOrd="0" parTransId="{41AC9D19-EFE8-44CA-B2A5-BBAFD1089DAC}" sibTransId="{82B96E54-95BD-4668-AC75-CB3024437984}"/>
    <dgm:cxn modelId="{A7EFE31F-AEB3-4CB1-A611-0E1FB5E3637F}" type="presOf" srcId="{60889BA2-4158-48BE-BB67-B901457EFC46}" destId="{9CC5FF35-35A3-4F03-91AD-3A306E6DD10D}" srcOrd="1" destOrd="0" presId="urn:microsoft.com/office/officeart/2005/8/layout/vProcess5"/>
    <dgm:cxn modelId="{BA8B1C92-06F6-489D-8CA7-82FD1E87EFEA}" type="presOf" srcId="{3EFAFFAF-7C23-4756-9E5B-AFEBA48EDECE}" destId="{CF0AFC31-8039-47B6-A5AE-FF0139639FE7}" srcOrd="0" destOrd="0" presId="urn:microsoft.com/office/officeart/2005/8/layout/vProcess5"/>
    <dgm:cxn modelId="{C11F668C-D10D-4A23-8973-EB6D18E3ACE2}" type="presOf" srcId="{A4D43829-2E49-4CE4-9934-38316E3716CB}" destId="{31029D2B-A30A-4EEB-BCFC-9715B11782BE}" srcOrd="0" destOrd="0" presId="urn:microsoft.com/office/officeart/2005/8/layout/vProcess5"/>
    <dgm:cxn modelId="{656B2F46-79B0-425F-A51B-D17372A631DB}" type="presOf" srcId="{6C2718A5-1230-4B8C-91C8-A8486DAFA5C1}" destId="{C20851E3-0C17-458E-9984-A27C55FC5466}" srcOrd="0" destOrd="0" presId="urn:microsoft.com/office/officeart/2005/8/layout/vProcess5"/>
    <dgm:cxn modelId="{75FE3ABF-52EF-4746-A231-1663E92CE4A0}" type="presOf" srcId="{60889BA2-4158-48BE-BB67-B901457EFC46}" destId="{088CBFBA-C0E2-47CD-B0AB-9D1587A9D66D}" srcOrd="0" destOrd="0" presId="urn:microsoft.com/office/officeart/2005/8/layout/vProcess5"/>
    <dgm:cxn modelId="{3FB0B4E6-D7DF-4D5B-97C3-94B97788AEA0}" type="presOf" srcId="{26CC260D-D8AB-4E89-95CF-9349ABDA017B}" destId="{CF8A8C94-F989-4780-8473-D2E86B0B7E49}" srcOrd="1" destOrd="0" presId="urn:microsoft.com/office/officeart/2005/8/layout/vProcess5"/>
    <dgm:cxn modelId="{72E97A24-D2C4-4A5C-92CE-B17BA543FAA7}" type="presOf" srcId="{AB86179C-D379-4765-B8D9-718CD09C1CAD}" destId="{E37BC014-5D2B-4657-BE57-0E700C97FBD0}" srcOrd="0" destOrd="0" presId="urn:microsoft.com/office/officeart/2005/8/layout/vProcess5"/>
    <dgm:cxn modelId="{6C67C591-BA9E-4304-AC65-E0F1CDCDBBE8}" type="presOf" srcId="{26CC260D-D8AB-4E89-95CF-9349ABDA017B}" destId="{AA646583-4B15-4AFA-A518-D44AB0D89619}" srcOrd="0" destOrd="0" presId="urn:microsoft.com/office/officeart/2005/8/layout/vProcess5"/>
    <dgm:cxn modelId="{D2F04DD8-AD23-4320-9DAB-49D8A296B5D5}" srcId="{A4D43829-2E49-4CE4-9934-38316E3716CB}" destId="{6C2718A5-1230-4B8C-91C8-A8486DAFA5C1}" srcOrd="3" destOrd="0" parTransId="{DB0492AE-6CB3-4282-85CF-339CF1031E26}" sibTransId="{D9F97120-A67A-4CB0-A362-D3E3480411A5}"/>
    <dgm:cxn modelId="{7754DB10-B7F3-4531-ABB4-7E9683F9F972}" srcId="{A4D43829-2E49-4CE4-9934-38316E3716CB}" destId="{26CC260D-D8AB-4E89-95CF-9349ABDA017B}" srcOrd="0" destOrd="0" parTransId="{F6AE1D7E-7596-406D-8F21-A42EE24C3F74}" sibTransId="{AB86179C-D379-4765-B8D9-718CD09C1CAD}"/>
    <dgm:cxn modelId="{E1A2857E-A6BF-460E-B61B-5C1781EF817E}" srcId="{A4D43829-2E49-4CE4-9934-38316E3716CB}" destId="{60889BA2-4158-48BE-BB67-B901457EFC46}" srcOrd="1" destOrd="0" parTransId="{18F13E73-2710-4F68-BF5B-96FBDCA4A5C4}" sibTransId="{789D0E10-99DB-4D24-A8DA-8DBD994ED059}"/>
    <dgm:cxn modelId="{1A5CDADA-FE9D-476C-AD10-37AB055846A3}" type="presParOf" srcId="{31029D2B-A30A-4EEB-BCFC-9715B11782BE}" destId="{BB576840-F737-4D1B-B2A5-915D7926E810}" srcOrd="0" destOrd="0" presId="urn:microsoft.com/office/officeart/2005/8/layout/vProcess5"/>
    <dgm:cxn modelId="{93332ED6-6627-46BC-A2B0-19F830C98D13}" type="presParOf" srcId="{31029D2B-A30A-4EEB-BCFC-9715B11782BE}" destId="{AA646583-4B15-4AFA-A518-D44AB0D89619}" srcOrd="1" destOrd="0" presId="urn:microsoft.com/office/officeart/2005/8/layout/vProcess5"/>
    <dgm:cxn modelId="{25DEBB7A-3964-4B3F-BC7D-DA3EC88AAE43}" type="presParOf" srcId="{31029D2B-A30A-4EEB-BCFC-9715B11782BE}" destId="{088CBFBA-C0E2-47CD-B0AB-9D1587A9D66D}" srcOrd="2" destOrd="0" presId="urn:microsoft.com/office/officeart/2005/8/layout/vProcess5"/>
    <dgm:cxn modelId="{65E2EDFC-79C2-4ABB-B42E-86ABA3A4939C}" type="presParOf" srcId="{31029D2B-A30A-4EEB-BCFC-9715B11782BE}" destId="{CF0AFC31-8039-47B6-A5AE-FF0139639FE7}" srcOrd="3" destOrd="0" presId="urn:microsoft.com/office/officeart/2005/8/layout/vProcess5"/>
    <dgm:cxn modelId="{A14341D9-5751-4DE8-A366-A8B024AD2FE0}" type="presParOf" srcId="{31029D2B-A30A-4EEB-BCFC-9715B11782BE}" destId="{C20851E3-0C17-458E-9984-A27C55FC5466}" srcOrd="4" destOrd="0" presId="urn:microsoft.com/office/officeart/2005/8/layout/vProcess5"/>
    <dgm:cxn modelId="{BDFA301E-8DCC-4328-9414-743B16A677B1}" type="presParOf" srcId="{31029D2B-A30A-4EEB-BCFC-9715B11782BE}" destId="{E37BC014-5D2B-4657-BE57-0E700C97FBD0}" srcOrd="5" destOrd="0" presId="urn:microsoft.com/office/officeart/2005/8/layout/vProcess5"/>
    <dgm:cxn modelId="{69386DDC-568D-4FAC-8ADC-520F9A901484}" type="presParOf" srcId="{31029D2B-A30A-4EEB-BCFC-9715B11782BE}" destId="{137D5E67-2EB0-44B7-8FDA-3B90118B4B88}" srcOrd="6" destOrd="0" presId="urn:microsoft.com/office/officeart/2005/8/layout/vProcess5"/>
    <dgm:cxn modelId="{2BE103BE-EF70-4117-B7A4-375BBE2C94AD}" type="presParOf" srcId="{31029D2B-A30A-4EEB-BCFC-9715B11782BE}" destId="{E5B08618-5C60-4AD9-AC2B-BD3EF0D6DAFA}" srcOrd="7" destOrd="0" presId="urn:microsoft.com/office/officeart/2005/8/layout/vProcess5"/>
    <dgm:cxn modelId="{F86AF026-EF22-4E4B-AC9B-1A0DABD92E7F}" type="presParOf" srcId="{31029D2B-A30A-4EEB-BCFC-9715B11782BE}" destId="{CF8A8C94-F989-4780-8473-D2E86B0B7E49}" srcOrd="8" destOrd="0" presId="urn:microsoft.com/office/officeart/2005/8/layout/vProcess5"/>
    <dgm:cxn modelId="{747AF8D2-4D1B-45CD-A981-DEE204459BC2}" type="presParOf" srcId="{31029D2B-A30A-4EEB-BCFC-9715B11782BE}" destId="{9CC5FF35-35A3-4F03-91AD-3A306E6DD10D}" srcOrd="9" destOrd="0" presId="urn:microsoft.com/office/officeart/2005/8/layout/vProcess5"/>
    <dgm:cxn modelId="{A0199722-15B6-49B2-8145-C37A46ADCF59}" type="presParOf" srcId="{31029D2B-A30A-4EEB-BCFC-9715B11782BE}" destId="{02C2C9F0-7C7B-4CB0-BD6F-EFA1E6A4C183}" srcOrd="10" destOrd="0" presId="urn:microsoft.com/office/officeart/2005/8/layout/vProcess5"/>
    <dgm:cxn modelId="{196843D1-215E-408B-9238-E689AE5E6168}" type="presParOf" srcId="{31029D2B-A30A-4EEB-BCFC-9715B11782BE}" destId="{A3974574-8373-4986-9661-D6E63BCE72C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BDDA1A-ACAA-D64E-A4EE-2464BBACD206}" type="doc">
      <dgm:prSet loTypeId="urn:microsoft.com/office/officeart/2005/8/layout/hierarchy3" loCatId="" qsTypeId="urn:microsoft.com/office/officeart/2005/8/quickstyle/3d4" qsCatId="3D" csTypeId="urn:microsoft.com/office/officeart/2005/8/colors/accent1_2" csCatId="accent1" phldr="1"/>
      <dgm:spPr/>
      <dgm:t>
        <a:bodyPr/>
        <a:lstStyle/>
        <a:p>
          <a:endParaRPr lang="en-US"/>
        </a:p>
      </dgm:t>
    </dgm:pt>
    <dgm:pt modelId="{26CA7B1B-446A-C649-8DFF-4EDE8C4CD9FD}">
      <dgm:prSet phldrT="[Text]"/>
      <dgm:spPr/>
      <dgm:t>
        <a:bodyPr/>
        <a:lstStyle/>
        <a:p>
          <a:r>
            <a:rPr lang="en-US" b="1" dirty="0"/>
            <a:t>Problem Definition</a:t>
          </a:r>
        </a:p>
      </dgm:t>
    </dgm:pt>
    <dgm:pt modelId="{810490E5-C979-1143-B5D9-E553B135C334}" type="parTrans" cxnId="{E40F349C-7E52-7A4D-83E8-86F48946E973}">
      <dgm:prSet/>
      <dgm:spPr/>
      <dgm:t>
        <a:bodyPr/>
        <a:lstStyle/>
        <a:p>
          <a:endParaRPr lang="en-US"/>
        </a:p>
      </dgm:t>
    </dgm:pt>
    <dgm:pt modelId="{5CE42803-3B91-C44A-81C4-FAF74B2465D4}" type="sibTrans" cxnId="{E40F349C-7E52-7A4D-83E8-86F48946E973}">
      <dgm:prSet/>
      <dgm:spPr/>
      <dgm:t>
        <a:bodyPr/>
        <a:lstStyle/>
        <a:p>
          <a:endParaRPr lang="en-US"/>
        </a:p>
      </dgm:t>
    </dgm:pt>
    <dgm:pt modelId="{B06F12E3-584F-C943-A6B9-CB7D8EAFF070}">
      <dgm:prSet phldrT="[Text]"/>
      <dgm:spPr/>
      <dgm:t>
        <a:bodyPr/>
        <a:lstStyle/>
        <a:p>
          <a:r>
            <a:rPr lang="en-US" b="1" dirty="0"/>
            <a:t>Introduction call with sponsor to know all the requirements and get clear understanding of the problem </a:t>
          </a:r>
        </a:p>
      </dgm:t>
    </dgm:pt>
    <dgm:pt modelId="{3B65A672-9F26-F041-A1D2-F7FF13D41F24}" type="parTrans" cxnId="{2FEA5024-131D-9A47-8B0D-D0E14084271A}">
      <dgm:prSet/>
      <dgm:spPr/>
      <dgm:t>
        <a:bodyPr/>
        <a:lstStyle/>
        <a:p>
          <a:endParaRPr lang="en-US" b="1"/>
        </a:p>
      </dgm:t>
    </dgm:pt>
    <dgm:pt modelId="{361043F2-CEE7-9E42-AC58-D090660AD441}" type="sibTrans" cxnId="{2FEA5024-131D-9A47-8B0D-D0E14084271A}">
      <dgm:prSet/>
      <dgm:spPr/>
      <dgm:t>
        <a:bodyPr/>
        <a:lstStyle/>
        <a:p>
          <a:endParaRPr lang="en-US"/>
        </a:p>
      </dgm:t>
    </dgm:pt>
    <dgm:pt modelId="{F74A5EE9-7536-6741-8C1D-6A0FDEEC235A}">
      <dgm:prSet phldrT="[Text]"/>
      <dgm:spPr/>
      <dgm:t>
        <a:bodyPr/>
        <a:lstStyle/>
        <a:p>
          <a:r>
            <a:rPr lang="en-US" b="1" dirty="0"/>
            <a:t>Data Acquisition and</a:t>
          </a:r>
          <a:br>
            <a:rPr lang="en-US" b="1" dirty="0"/>
          </a:br>
          <a:r>
            <a:rPr lang="en-US" b="1" dirty="0"/>
            <a:t>Exploration </a:t>
          </a:r>
        </a:p>
      </dgm:t>
    </dgm:pt>
    <dgm:pt modelId="{D4B05942-8C54-D747-BF79-DDA13596740A}" type="parTrans" cxnId="{6B3B72C1-B429-F243-A8D5-492AC7B64EC6}">
      <dgm:prSet/>
      <dgm:spPr/>
      <dgm:t>
        <a:bodyPr/>
        <a:lstStyle/>
        <a:p>
          <a:endParaRPr lang="en-US"/>
        </a:p>
      </dgm:t>
    </dgm:pt>
    <dgm:pt modelId="{D5364A62-8F52-F042-BAAC-733EA7FF2D18}" type="sibTrans" cxnId="{6B3B72C1-B429-F243-A8D5-492AC7B64EC6}">
      <dgm:prSet/>
      <dgm:spPr/>
      <dgm:t>
        <a:bodyPr/>
        <a:lstStyle/>
        <a:p>
          <a:endParaRPr lang="en-US"/>
        </a:p>
      </dgm:t>
    </dgm:pt>
    <dgm:pt modelId="{BB110752-2F3A-EE41-A176-2A62330C0178}">
      <dgm:prSet phldrT="[Text]"/>
      <dgm:spPr/>
      <dgm:t>
        <a:bodyPr/>
        <a:lstStyle/>
        <a:p>
          <a:r>
            <a:rPr lang="en-US" b="1" dirty="0"/>
            <a:t>Extract and gather the required image data for analysis</a:t>
          </a:r>
        </a:p>
      </dgm:t>
    </dgm:pt>
    <dgm:pt modelId="{8007757A-D386-D74E-905B-5D877B22C8D5}" type="parTrans" cxnId="{5FDA20EF-5B29-2F46-B97F-477DD583D170}">
      <dgm:prSet/>
      <dgm:spPr/>
      <dgm:t>
        <a:bodyPr/>
        <a:lstStyle/>
        <a:p>
          <a:endParaRPr lang="en-US" b="1"/>
        </a:p>
      </dgm:t>
    </dgm:pt>
    <dgm:pt modelId="{8385ACB2-EB2F-1F4E-815E-70540C32D704}" type="sibTrans" cxnId="{5FDA20EF-5B29-2F46-B97F-477DD583D170}">
      <dgm:prSet/>
      <dgm:spPr/>
      <dgm:t>
        <a:bodyPr/>
        <a:lstStyle/>
        <a:p>
          <a:endParaRPr lang="en-US"/>
        </a:p>
      </dgm:t>
    </dgm:pt>
    <dgm:pt modelId="{E8FD390A-92D5-3D4F-A953-15D7A5001E0C}">
      <dgm:prSet phldrT="[Text]"/>
      <dgm:spPr/>
      <dgm:t>
        <a:bodyPr/>
        <a:lstStyle/>
        <a:p>
          <a:r>
            <a:rPr lang="en-US" b="1" dirty="0"/>
            <a:t>To understand how various defects can be identified and annotated.</a:t>
          </a:r>
        </a:p>
      </dgm:t>
    </dgm:pt>
    <dgm:pt modelId="{4479F148-E262-2642-BABD-7CCE4BBCE45B}" type="parTrans" cxnId="{305D3F26-1429-1949-8345-93585DDBDED8}">
      <dgm:prSet/>
      <dgm:spPr/>
      <dgm:t>
        <a:bodyPr/>
        <a:lstStyle/>
        <a:p>
          <a:endParaRPr lang="en-US" b="1"/>
        </a:p>
      </dgm:t>
    </dgm:pt>
    <dgm:pt modelId="{61C3A444-3968-9641-B8B1-99C142856C43}" type="sibTrans" cxnId="{305D3F26-1429-1949-8345-93585DDBDED8}">
      <dgm:prSet/>
      <dgm:spPr/>
      <dgm:t>
        <a:bodyPr/>
        <a:lstStyle/>
        <a:p>
          <a:endParaRPr lang="en-US"/>
        </a:p>
      </dgm:t>
    </dgm:pt>
    <dgm:pt modelId="{B3EC1FD4-61B0-4046-991C-DD99DECDBA22}">
      <dgm:prSet phldrT="[Text]"/>
      <dgm:spPr/>
      <dgm:t>
        <a:bodyPr/>
        <a:lstStyle/>
        <a:p>
          <a:r>
            <a:rPr lang="en-US" b="1" dirty="0"/>
            <a:t>Analytics and Algorithm </a:t>
          </a:r>
        </a:p>
      </dgm:t>
    </dgm:pt>
    <dgm:pt modelId="{66D73294-5130-734A-8601-C6A65F0EB955}" type="parTrans" cxnId="{1633BBBE-1D9A-2040-A9DA-11E01E6C14F7}">
      <dgm:prSet/>
      <dgm:spPr/>
      <dgm:t>
        <a:bodyPr/>
        <a:lstStyle/>
        <a:p>
          <a:endParaRPr lang="en-US"/>
        </a:p>
      </dgm:t>
    </dgm:pt>
    <dgm:pt modelId="{A3B52C29-D534-1D43-992C-12481F0F0E11}" type="sibTrans" cxnId="{1633BBBE-1D9A-2040-A9DA-11E01E6C14F7}">
      <dgm:prSet/>
      <dgm:spPr/>
      <dgm:t>
        <a:bodyPr/>
        <a:lstStyle/>
        <a:p>
          <a:endParaRPr lang="en-US"/>
        </a:p>
      </dgm:t>
    </dgm:pt>
    <dgm:pt modelId="{5644B83A-26EA-1541-87C9-FCE80475FC94}">
      <dgm:prSet phldrT="[Text]"/>
      <dgm:spPr/>
      <dgm:t>
        <a:bodyPr/>
        <a:lstStyle/>
        <a:p>
          <a:r>
            <a:rPr lang="en-US" b="1" dirty="0">
              <a:sym typeface="Wingdings" panose="05000000000000000000" pitchFamily="2" charset="2"/>
            </a:rPr>
            <a:t>Understanding the working principle of  YOLO v3  algorithm</a:t>
          </a:r>
          <a:endParaRPr lang="en-US" b="1" dirty="0"/>
        </a:p>
      </dgm:t>
    </dgm:pt>
    <dgm:pt modelId="{DAA5C452-C555-A641-AF4A-5EE6F5E46DC1}" type="parTrans" cxnId="{E4C69F4D-9946-FD4C-A12F-3B956B2C4E48}">
      <dgm:prSet/>
      <dgm:spPr/>
      <dgm:t>
        <a:bodyPr/>
        <a:lstStyle/>
        <a:p>
          <a:endParaRPr lang="en-US" b="1"/>
        </a:p>
      </dgm:t>
    </dgm:pt>
    <dgm:pt modelId="{8F52845D-30BF-4247-8090-B44A408C3481}" type="sibTrans" cxnId="{E4C69F4D-9946-FD4C-A12F-3B956B2C4E48}">
      <dgm:prSet/>
      <dgm:spPr/>
      <dgm:t>
        <a:bodyPr/>
        <a:lstStyle/>
        <a:p>
          <a:endParaRPr lang="en-US"/>
        </a:p>
      </dgm:t>
    </dgm:pt>
    <dgm:pt modelId="{3300235A-65EF-E644-B3B3-94A6C5A93EA0}">
      <dgm:prSet phldrT="[Text]"/>
      <dgm:spPr/>
      <dgm:t>
        <a:bodyPr/>
        <a:lstStyle/>
        <a:p>
          <a:r>
            <a:rPr lang="en-US" b="1" dirty="0">
              <a:sym typeface="Wingdings" panose="05000000000000000000" pitchFamily="2" charset="2"/>
            </a:rPr>
            <a:t>Setting Up the Environment in Google Co-lab as shown by sponsor</a:t>
          </a:r>
          <a:endParaRPr lang="en-US" b="1" dirty="0"/>
        </a:p>
      </dgm:t>
    </dgm:pt>
    <dgm:pt modelId="{0242ABF4-A68E-C348-9FF1-17A369FB250D}" type="parTrans" cxnId="{072DA7B3-2C4A-374C-AE03-E7E9D0FC4C4F}">
      <dgm:prSet/>
      <dgm:spPr/>
      <dgm:t>
        <a:bodyPr/>
        <a:lstStyle/>
        <a:p>
          <a:endParaRPr lang="en-US" b="1"/>
        </a:p>
      </dgm:t>
    </dgm:pt>
    <dgm:pt modelId="{EDAADE71-2837-BC40-9845-B11A90A3E9DC}" type="sibTrans" cxnId="{072DA7B3-2C4A-374C-AE03-E7E9D0FC4C4F}">
      <dgm:prSet/>
      <dgm:spPr/>
      <dgm:t>
        <a:bodyPr/>
        <a:lstStyle/>
        <a:p>
          <a:endParaRPr lang="en-US"/>
        </a:p>
      </dgm:t>
    </dgm:pt>
    <dgm:pt modelId="{1ACB5E62-1515-6B49-88DF-4906827375C8}">
      <dgm:prSet phldrT="[Text]"/>
      <dgm:spPr/>
      <dgm:t>
        <a:bodyPr/>
        <a:lstStyle/>
        <a:p>
          <a:r>
            <a:rPr lang="en-US" b="1" dirty="0"/>
            <a:t>Splitting the dataset into Train and Test</a:t>
          </a:r>
        </a:p>
        <a:p>
          <a:r>
            <a:rPr lang="en-US" b="1" dirty="0"/>
            <a:t>(70% Train and 30% Test)</a:t>
          </a:r>
        </a:p>
      </dgm:t>
    </dgm:pt>
    <dgm:pt modelId="{C2767D69-F99D-1E48-A8D0-BA9068A53FD0}" type="parTrans" cxnId="{9BE21527-7FCE-EA41-81A5-3CAB4E026C01}">
      <dgm:prSet/>
      <dgm:spPr/>
      <dgm:t>
        <a:bodyPr/>
        <a:lstStyle/>
        <a:p>
          <a:endParaRPr lang="en-US" b="1"/>
        </a:p>
      </dgm:t>
    </dgm:pt>
    <dgm:pt modelId="{5827DDBC-44AD-7A45-9627-F700C22E421F}" type="sibTrans" cxnId="{9BE21527-7FCE-EA41-81A5-3CAB4E026C01}">
      <dgm:prSet/>
      <dgm:spPr/>
      <dgm:t>
        <a:bodyPr/>
        <a:lstStyle/>
        <a:p>
          <a:endParaRPr lang="en-US"/>
        </a:p>
      </dgm:t>
    </dgm:pt>
    <dgm:pt modelId="{59BDB0AC-AD87-4341-9FF9-9D7EA2F5ED8C}">
      <dgm:prSet phldrT="[Text]"/>
      <dgm:spPr/>
      <dgm:t>
        <a:bodyPr/>
        <a:lstStyle/>
        <a:p>
          <a:r>
            <a:rPr lang="en-US" b="1" dirty="0"/>
            <a:t>Acquiring domain knowledge on how to handle XML data. </a:t>
          </a:r>
        </a:p>
      </dgm:t>
    </dgm:pt>
    <dgm:pt modelId="{7C68FB04-7055-5743-B44D-14F1438E8E44}" type="parTrans" cxnId="{91228939-A0EE-4343-9889-C4424EEA1095}">
      <dgm:prSet/>
      <dgm:spPr/>
      <dgm:t>
        <a:bodyPr/>
        <a:lstStyle/>
        <a:p>
          <a:endParaRPr lang="en-US" b="1"/>
        </a:p>
      </dgm:t>
    </dgm:pt>
    <dgm:pt modelId="{BB15F4C3-B4F8-4649-917B-2129ADF59271}" type="sibTrans" cxnId="{91228939-A0EE-4343-9889-C4424EEA1095}">
      <dgm:prSet/>
      <dgm:spPr/>
      <dgm:t>
        <a:bodyPr/>
        <a:lstStyle/>
        <a:p>
          <a:endParaRPr lang="en-US"/>
        </a:p>
      </dgm:t>
    </dgm:pt>
    <dgm:pt modelId="{AB42D76E-34FB-EC49-8096-4086CDA242DF}">
      <dgm:prSet phldrT="[Text]"/>
      <dgm:spPr/>
      <dgm:t>
        <a:bodyPr/>
        <a:lstStyle/>
        <a:p>
          <a:pPr>
            <a:buFont typeface="Arial" panose="020B0604020202020204" pitchFamily="34" charset="0"/>
            <a:buChar char="•"/>
          </a:pPr>
          <a:r>
            <a:rPr lang="en-US" b="1" dirty="0"/>
            <a:t>Converting the .xml files to required file format.</a:t>
          </a:r>
        </a:p>
      </dgm:t>
    </dgm:pt>
    <dgm:pt modelId="{B700C0E5-28D4-434E-8C32-8BDC739DBB5C}" type="parTrans" cxnId="{495EA11D-1801-074F-BD4F-BAA60375ED95}">
      <dgm:prSet/>
      <dgm:spPr/>
      <dgm:t>
        <a:bodyPr/>
        <a:lstStyle/>
        <a:p>
          <a:endParaRPr lang="en-US" b="1"/>
        </a:p>
      </dgm:t>
    </dgm:pt>
    <dgm:pt modelId="{5E375233-2684-8C4E-ABB1-0574481E9AC7}" type="sibTrans" cxnId="{495EA11D-1801-074F-BD4F-BAA60375ED95}">
      <dgm:prSet/>
      <dgm:spPr/>
      <dgm:t>
        <a:bodyPr/>
        <a:lstStyle/>
        <a:p>
          <a:endParaRPr lang="en-US"/>
        </a:p>
      </dgm:t>
    </dgm:pt>
    <dgm:pt modelId="{D8511F44-E9F2-B748-B55A-840D9579D39C}">
      <dgm:prSet phldrT="[Text]"/>
      <dgm:spPr/>
      <dgm:t>
        <a:bodyPr/>
        <a:lstStyle/>
        <a:p>
          <a:pPr>
            <a:buFont typeface="Arial" panose="020B0604020202020204" pitchFamily="34" charset="0"/>
            <a:buNone/>
          </a:pPr>
          <a:r>
            <a:rPr lang="en-US" b="1" dirty="0"/>
            <a:t>Creating the </a:t>
          </a:r>
          <a:r>
            <a:rPr lang="en-US" b="1" dirty="0" err="1"/>
            <a:t>train.txt</a:t>
          </a:r>
          <a:r>
            <a:rPr lang="en-US" b="1" dirty="0"/>
            <a:t>, </a:t>
          </a:r>
          <a:r>
            <a:rPr lang="en-US" b="1" dirty="0" err="1"/>
            <a:t>test.txt</a:t>
          </a:r>
          <a:r>
            <a:rPr lang="en-US" b="1" dirty="0"/>
            <a:t> and class.data files in the required format.</a:t>
          </a:r>
        </a:p>
      </dgm:t>
    </dgm:pt>
    <dgm:pt modelId="{AAE76DEB-46E6-434C-8BB2-4C52E23459E6}" type="parTrans" cxnId="{D308B19D-25F1-AE48-BCA4-48D2E0526D1B}">
      <dgm:prSet/>
      <dgm:spPr/>
      <dgm:t>
        <a:bodyPr/>
        <a:lstStyle/>
        <a:p>
          <a:endParaRPr lang="en-US" b="1"/>
        </a:p>
      </dgm:t>
    </dgm:pt>
    <dgm:pt modelId="{1BE6A8C4-316F-7341-99B9-DFD5035F074D}" type="sibTrans" cxnId="{D308B19D-25F1-AE48-BCA4-48D2E0526D1B}">
      <dgm:prSet/>
      <dgm:spPr/>
      <dgm:t>
        <a:bodyPr/>
        <a:lstStyle/>
        <a:p>
          <a:endParaRPr lang="en-US"/>
        </a:p>
      </dgm:t>
    </dgm:pt>
    <dgm:pt modelId="{28929E60-5AA8-DD40-9DFD-C4F64375B42F}">
      <dgm:prSet phldrT="[Text]"/>
      <dgm:spPr/>
      <dgm:t>
        <a:bodyPr/>
        <a:lstStyle/>
        <a:p>
          <a:r>
            <a:rPr lang="en-US" b="1" dirty="0"/>
            <a:t>Analytics and Algorithm </a:t>
          </a:r>
        </a:p>
        <a:p>
          <a:r>
            <a:rPr lang="en-US" b="1" dirty="0"/>
            <a:t>(Cont..)</a:t>
          </a:r>
        </a:p>
      </dgm:t>
    </dgm:pt>
    <dgm:pt modelId="{B1B7D374-1995-9748-A1BC-C7D2C9EB0DAB}" type="parTrans" cxnId="{1AC22B18-47B3-3749-8C94-752D668DD531}">
      <dgm:prSet/>
      <dgm:spPr/>
      <dgm:t>
        <a:bodyPr/>
        <a:lstStyle/>
        <a:p>
          <a:endParaRPr lang="en-US"/>
        </a:p>
      </dgm:t>
    </dgm:pt>
    <dgm:pt modelId="{54CBB021-B760-6849-B22F-AAECB6C91CF4}" type="sibTrans" cxnId="{1AC22B18-47B3-3749-8C94-752D668DD531}">
      <dgm:prSet/>
      <dgm:spPr/>
      <dgm:t>
        <a:bodyPr/>
        <a:lstStyle/>
        <a:p>
          <a:endParaRPr lang="en-US"/>
        </a:p>
      </dgm:t>
    </dgm:pt>
    <dgm:pt modelId="{6FFA4584-C045-504C-904F-3FFBCC924FD8}">
      <dgm:prSet/>
      <dgm:spPr/>
      <dgm:t>
        <a:bodyPr/>
        <a:lstStyle/>
        <a:p>
          <a:pPr>
            <a:buFont typeface="Arial" panose="020B0604020202020204" pitchFamily="34" charset="0"/>
            <a:buChar char="•"/>
          </a:pPr>
          <a:r>
            <a:rPr lang="en-US" b="1" dirty="0"/>
            <a:t>Cloning the required git-hub repository. </a:t>
          </a:r>
        </a:p>
      </dgm:t>
    </dgm:pt>
    <dgm:pt modelId="{4E88B208-2419-B64C-8F63-7BC3BC378EB6}" type="parTrans" cxnId="{F8019FF9-C39F-9240-993A-87C17043BC10}">
      <dgm:prSet/>
      <dgm:spPr/>
      <dgm:t>
        <a:bodyPr/>
        <a:lstStyle/>
        <a:p>
          <a:endParaRPr lang="en-US" b="1"/>
        </a:p>
      </dgm:t>
    </dgm:pt>
    <dgm:pt modelId="{96B0F8AC-49BC-7D40-AD43-F30DE1A694E7}" type="sibTrans" cxnId="{F8019FF9-C39F-9240-993A-87C17043BC10}">
      <dgm:prSet/>
      <dgm:spPr/>
      <dgm:t>
        <a:bodyPr/>
        <a:lstStyle/>
        <a:p>
          <a:endParaRPr lang="en-US"/>
        </a:p>
      </dgm:t>
    </dgm:pt>
    <dgm:pt modelId="{99E9E8FE-7F9B-C34F-8398-C6BA3CAAF5BB}">
      <dgm:prSet/>
      <dgm:spPr/>
      <dgm:t>
        <a:bodyPr/>
        <a:lstStyle/>
        <a:p>
          <a:pPr>
            <a:buFont typeface="Arial" panose="020B0604020202020204" pitchFamily="34" charset="0"/>
            <a:buChar char="•"/>
          </a:pPr>
          <a:r>
            <a:rPr lang="en-US" b="1" dirty="0"/>
            <a:t>Creating the input files for training the model like input.cfg and yoylov3.cfg.</a:t>
          </a:r>
        </a:p>
      </dgm:t>
    </dgm:pt>
    <dgm:pt modelId="{6A995266-7358-5245-AF18-9C97CB1FEE2D}" type="parTrans" cxnId="{533160B4-BC64-EC42-9C6C-71C7C4E23FAC}">
      <dgm:prSet/>
      <dgm:spPr/>
      <dgm:t>
        <a:bodyPr/>
        <a:lstStyle/>
        <a:p>
          <a:endParaRPr lang="en-US" b="1"/>
        </a:p>
      </dgm:t>
    </dgm:pt>
    <dgm:pt modelId="{EEBAD3A7-E9C5-9A4E-A95E-421873CE652B}" type="sibTrans" cxnId="{533160B4-BC64-EC42-9C6C-71C7C4E23FAC}">
      <dgm:prSet/>
      <dgm:spPr/>
      <dgm:t>
        <a:bodyPr/>
        <a:lstStyle/>
        <a:p>
          <a:endParaRPr lang="en-US"/>
        </a:p>
      </dgm:t>
    </dgm:pt>
    <dgm:pt modelId="{604D7319-E0F3-8C4E-93A5-7F691D91C6E5}">
      <dgm:prSet/>
      <dgm:spPr/>
      <dgm:t>
        <a:bodyPr/>
        <a:lstStyle/>
        <a:p>
          <a:pPr>
            <a:buFont typeface="Arial" panose="020B0604020202020204" pitchFamily="34" charset="0"/>
            <a:buChar char="•"/>
          </a:pPr>
          <a:r>
            <a:rPr lang="en-US" b="1" dirty="0"/>
            <a:t>Training the Model</a:t>
          </a:r>
        </a:p>
      </dgm:t>
    </dgm:pt>
    <dgm:pt modelId="{1B2C31EF-FBC2-E24C-9209-F833B5578F30}" type="parTrans" cxnId="{97B54CF0-0E2F-9D4F-A070-9F2E73AD6952}">
      <dgm:prSet/>
      <dgm:spPr/>
      <dgm:t>
        <a:bodyPr/>
        <a:lstStyle/>
        <a:p>
          <a:endParaRPr lang="en-US"/>
        </a:p>
      </dgm:t>
    </dgm:pt>
    <dgm:pt modelId="{0165F464-76EC-2644-8AB9-8E9BF4AF045D}" type="sibTrans" cxnId="{97B54CF0-0E2F-9D4F-A070-9F2E73AD6952}">
      <dgm:prSet/>
      <dgm:spPr/>
      <dgm:t>
        <a:bodyPr/>
        <a:lstStyle/>
        <a:p>
          <a:endParaRPr lang="en-US"/>
        </a:p>
      </dgm:t>
    </dgm:pt>
    <dgm:pt modelId="{6FBA8F04-7F63-8149-8676-01B9C7C3DEB9}">
      <dgm:prSet/>
      <dgm:spPr/>
      <dgm:t>
        <a:bodyPr/>
        <a:lstStyle/>
        <a:p>
          <a:pPr>
            <a:buFont typeface="Arial" panose="020B0604020202020204" pitchFamily="34" charset="0"/>
            <a:buChar char="•"/>
          </a:pPr>
          <a:r>
            <a:rPr lang="en-US" b="1" dirty="0"/>
            <a:t>Trained the model using the created input files</a:t>
          </a:r>
        </a:p>
      </dgm:t>
    </dgm:pt>
    <dgm:pt modelId="{83C438B8-4985-D642-A6C3-AF9965DBDFBF}" type="parTrans" cxnId="{B99D1F5A-07FA-F148-A384-8A98896A40A2}">
      <dgm:prSet/>
      <dgm:spPr/>
      <dgm:t>
        <a:bodyPr/>
        <a:lstStyle/>
        <a:p>
          <a:endParaRPr lang="en-US" b="1"/>
        </a:p>
      </dgm:t>
    </dgm:pt>
    <dgm:pt modelId="{B5187240-4A5D-334E-B833-9F9CDA5B5BB8}" type="sibTrans" cxnId="{B99D1F5A-07FA-F148-A384-8A98896A40A2}">
      <dgm:prSet/>
      <dgm:spPr/>
      <dgm:t>
        <a:bodyPr/>
        <a:lstStyle/>
        <a:p>
          <a:endParaRPr lang="en-US"/>
        </a:p>
      </dgm:t>
    </dgm:pt>
    <dgm:pt modelId="{F8159E33-CA9F-8D4E-9A9D-928AB4C84ACE}">
      <dgm:prSet/>
      <dgm:spPr/>
      <dgm:t>
        <a:bodyPr/>
        <a:lstStyle/>
        <a:p>
          <a:pPr>
            <a:buFont typeface="Arial" panose="020B0604020202020204" pitchFamily="34" charset="0"/>
            <a:buChar char="•"/>
          </a:pPr>
          <a:r>
            <a:rPr lang="en-US" b="1" dirty="0">
              <a:solidFill>
                <a:schemeClr val="accent5">
                  <a:lumMod val="75000"/>
                </a:schemeClr>
              </a:solidFill>
            </a:rPr>
            <a:t>Had a blocker where the annotated text file created is not read properly and leading IOU to show as nan.</a:t>
          </a:r>
        </a:p>
      </dgm:t>
    </dgm:pt>
    <dgm:pt modelId="{336F04E9-F9F3-6941-96A8-66DAF8222076}" type="parTrans" cxnId="{14E25166-DD9F-3B4D-9312-FAF690831391}">
      <dgm:prSet/>
      <dgm:spPr/>
      <dgm:t>
        <a:bodyPr/>
        <a:lstStyle/>
        <a:p>
          <a:endParaRPr lang="en-US" b="1"/>
        </a:p>
      </dgm:t>
    </dgm:pt>
    <dgm:pt modelId="{F01A4301-46F8-C74D-A166-572A359A57BE}" type="sibTrans" cxnId="{14E25166-DD9F-3B4D-9312-FAF690831391}">
      <dgm:prSet/>
      <dgm:spPr/>
      <dgm:t>
        <a:bodyPr/>
        <a:lstStyle/>
        <a:p>
          <a:endParaRPr lang="en-US"/>
        </a:p>
      </dgm:t>
    </dgm:pt>
    <dgm:pt modelId="{BB17178D-CB38-6C44-935A-3126B83E7ADB}">
      <dgm:prSet/>
      <dgm:spPr/>
      <dgm:t>
        <a:bodyPr/>
        <a:lstStyle/>
        <a:p>
          <a:pPr>
            <a:buFont typeface="Arial" panose="020B0604020202020204" pitchFamily="34" charset="0"/>
            <a:buChar char="•"/>
          </a:pPr>
          <a:r>
            <a:rPr lang="en-US" b="1" dirty="0"/>
            <a:t>Resolved this issue by eliminating the commas in the annotated text file.</a:t>
          </a:r>
        </a:p>
      </dgm:t>
    </dgm:pt>
    <dgm:pt modelId="{491900DF-54CA-BD4D-9826-6C21D8DB1D94}" type="parTrans" cxnId="{B08A38AD-03E4-1A47-BA1B-03850D83D49D}">
      <dgm:prSet/>
      <dgm:spPr/>
      <dgm:t>
        <a:bodyPr/>
        <a:lstStyle/>
        <a:p>
          <a:endParaRPr lang="en-US" b="1"/>
        </a:p>
      </dgm:t>
    </dgm:pt>
    <dgm:pt modelId="{F1920467-5E88-1840-B79D-AD1B7F87F20E}" type="sibTrans" cxnId="{B08A38AD-03E4-1A47-BA1B-03850D83D49D}">
      <dgm:prSet/>
      <dgm:spPr/>
      <dgm:t>
        <a:bodyPr/>
        <a:lstStyle/>
        <a:p>
          <a:endParaRPr lang="en-US"/>
        </a:p>
      </dgm:t>
    </dgm:pt>
    <dgm:pt modelId="{04AFB90C-0250-D349-AFEB-B0D98E9AD0FA}">
      <dgm:prSet/>
      <dgm:spPr/>
      <dgm:t>
        <a:bodyPr/>
        <a:lstStyle/>
        <a:p>
          <a:pPr>
            <a:buFont typeface="Arial" panose="020B0604020202020204" pitchFamily="34" charset="0"/>
            <a:buChar char="•"/>
          </a:pPr>
          <a:r>
            <a:rPr lang="en-US" b="1" dirty="0">
              <a:solidFill>
                <a:schemeClr val="accent5">
                  <a:lumMod val="75000"/>
                </a:schemeClr>
              </a:solidFill>
            </a:rPr>
            <a:t>The model is re-run and IOU could estimate the accuracy, but the model isn’t detecting few defects - crazing.</a:t>
          </a:r>
        </a:p>
      </dgm:t>
    </dgm:pt>
    <dgm:pt modelId="{425541EB-BF89-DE43-8FED-CDE18630F89E}" type="parTrans" cxnId="{DEB29E4F-E68B-0747-9606-AB03954175FF}">
      <dgm:prSet/>
      <dgm:spPr/>
      <dgm:t>
        <a:bodyPr/>
        <a:lstStyle/>
        <a:p>
          <a:endParaRPr lang="en-US" b="1"/>
        </a:p>
      </dgm:t>
    </dgm:pt>
    <dgm:pt modelId="{DFCB2691-9B80-C54E-8FA2-D72526052824}" type="sibTrans" cxnId="{DEB29E4F-E68B-0747-9606-AB03954175FF}">
      <dgm:prSet/>
      <dgm:spPr/>
      <dgm:t>
        <a:bodyPr/>
        <a:lstStyle/>
        <a:p>
          <a:endParaRPr lang="en-US"/>
        </a:p>
      </dgm:t>
    </dgm:pt>
    <dgm:pt modelId="{C01C58A3-AE74-1547-B213-E935B373A8F7}">
      <dgm:prSet/>
      <dgm:spPr/>
      <dgm:t>
        <a:bodyPr/>
        <a:lstStyle/>
        <a:p>
          <a:pPr>
            <a:buFont typeface="Arial" panose="020B0604020202020204" pitchFamily="34" charset="0"/>
            <a:buNone/>
          </a:pPr>
          <a:r>
            <a:rPr lang="en-US" b="1" dirty="0"/>
            <a:t>Trying to train the </a:t>
          </a:r>
          <a:r>
            <a:rPr lang="en-US" b="1" dirty="0" smtClean="0"/>
            <a:t>model using different .</a:t>
          </a:r>
          <a:r>
            <a:rPr lang="en-US" b="1" dirty="0" err="1" smtClean="0"/>
            <a:t>cfg</a:t>
          </a:r>
          <a:r>
            <a:rPr lang="en-US" b="1" dirty="0" smtClean="0"/>
            <a:t> files and finding the model with best accuracy on test set. </a:t>
          </a:r>
          <a:endParaRPr lang="en-US" b="1" dirty="0"/>
        </a:p>
      </dgm:t>
    </dgm:pt>
    <dgm:pt modelId="{A4B2CCF6-8D7E-904A-8D55-B59E2C890FCB}" type="parTrans" cxnId="{DCF692DE-38CF-6147-ABF1-1B4F527C82B7}">
      <dgm:prSet/>
      <dgm:spPr/>
      <dgm:t>
        <a:bodyPr/>
        <a:lstStyle/>
        <a:p>
          <a:endParaRPr lang="en-US" b="1"/>
        </a:p>
      </dgm:t>
    </dgm:pt>
    <dgm:pt modelId="{FE2CD557-33F7-2A45-BE09-29AF05FD80C0}" type="sibTrans" cxnId="{DCF692DE-38CF-6147-ABF1-1B4F527C82B7}">
      <dgm:prSet/>
      <dgm:spPr/>
      <dgm:t>
        <a:bodyPr/>
        <a:lstStyle/>
        <a:p>
          <a:endParaRPr lang="en-US"/>
        </a:p>
      </dgm:t>
    </dgm:pt>
    <dgm:pt modelId="{8986CC22-3279-E349-8EA5-C8228285FDC5}" type="pres">
      <dgm:prSet presAssocID="{B9BDDA1A-ACAA-D64E-A4EE-2464BBACD206}" presName="diagram" presStyleCnt="0">
        <dgm:presLayoutVars>
          <dgm:chPref val="1"/>
          <dgm:dir/>
          <dgm:animOne val="branch"/>
          <dgm:animLvl val="lvl"/>
          <dgm:resizeHandles/>
        </dgm:presLayoutVars>
      </dgm:prSet>
      <dgm:spPr/>
      <dgm:t>
        <a:bodyPr/>
        <a:lstStyle/>
        <a:p>
          <a:endParaRPr lang="en-US"/>
        </a:p>
      </dgm:t>
    </dgm:pt>
    <dgm:pt modelId="{8CDA5F8B-089C-0547-AC8B-43535CEB7DD1}" type="pres">
      <dgm:prSet presAssocID="{26CA7B1B-446A-C649-8DFF-4EDE8C4CD9FD}" presName="root" presStyleCnt="0"/>
      <dgm:spPr/>
    </dgm:pt>
    <dgm:pt modelId="{F06E2483-8181-DD4E-B57E-5EC26CF9915E}" type="pres">
      <dgm:prSet presAssocID="{26CA7B1B-446A-C649-8DFF-4EDE8C4CD9FD}" presName="rootComposite" presStyleCnt="0"/>
      <dgm:spPr/>
    </dgm:pt>
    <dgm:pt modelId="{8C589115-0EBC-5243-878C-B25EE90EB758}" type="pres">
      <dgm:prSet presAssocID="{26CA7B1B-446A-C649-8DFF-4EDE8C4CD9FD}" presName="rootText" presStyleLbl="node1" presStyleIdx="0" presStyleCnt="5"/>
      <dgm:spPr/>
      <dgm:t>
        <a:bodyPr/>
        <a:lstStyle/>
        <a:p>
          <a:endParaRPr lang="en-US"/>
        </a:p>
      </dgm:t>
    </dgm:pt>
    <dgm:pt modelId="{1C01E9C9-FC04-1D4F-AA20-E8AB08FCD289}" type="pres">
      <dgm:prSet presAssocID="{26CA7B1B-446A-C649-8DFF-4EDE8C4CD9FD}" presName="rootConnector" presStyleLbl="node1" presStyleIdx="0" presStyleCnt="5"/>
      <dgm:spPr/>
      <dgm:t>
        <a:bodyPr/>
        <a:lstStyle/>
        <a:p>
          <a:endParaRPr lang="en-US"/>
        </a:p>
      </dgm:t>
    </dgm:pt>
    <dgm:pt modelId="{8A894C4E-59B1-6340-87FC-0C280B174B8A}" type="pres">
      <dgm:prSet presAssocID="{26CA7B1B-446A-C649-8DFF-4EDE8C4CD9FD}" presName="childShape" presStyleCnt="0"/>
      <dgm:spPr/>
    </dgm:pt>
    <dgm:pt modelId="{F0E2E97F-8F17-F749-A0A8-62CC2873172E}" type="pres">
      <dgm:prSet presAssocID="{3B65A672-9F26-F041-A1D2-F7FF13D41F24}" presName="Name13" presStyleLbl="parChTrans1D2" presStyleIdx="0" presStyleCnt="16"/>
      <dgm:spPr/>
      <dgm:t>
        <a:bodyPr/>
        <a:lstStyle/>
        <a:p>
          <a:endParaRPr lang="en-US"/>
        </a:p>
      </dgm:t>
    </dgm:pt>
    <dgm:pt modelId="{CE97549A-57B2-1D47-A50C-32C97EC65567}" type="pres">
      <dgm:prSet presAssocID="{B06F12E3-584F-C943-A6B9-CB7D8EAFF070}" presName="childText" presStyleLbl="bgAcc1" presStyleIdx="0" presStyleCnt="16">
        <dgm:presLayoutVars>
          <dgm:bulletEnabled val="1"/>
        </dgm:presLayoutVars>
      </dgm:prSet>
      <dgm:spPr/>
      <dgm:t>
        <a:bodyPr/>
        <a:lstStyle/>
        <a:p>
          <a:endParaRPr lang="en-US"/>
        </a:p>
      </dgm:t>
    </dgm:pt>
    <dgm:pt modelId="{1C1C1DA4-F368-624D-A28F-36E1E190F67E}" type="pres">
      <dgm:prSet presAssocID="{F74A5EE9-7536-6741-8C1D-6A0FDEEC235A}" presName="root" presStyleCnt="0"/>
      <dgm:spPr/>
    </dgm:pt>
    <dgm:pt modelId="{AB7EC4E7-65AF-204D-BFBC-6907C742A9FE}" type="pres">
      <dgm:prSet presAssocID="{F74A5EE9-7536-6741-8C1D-6A0FDEEC235A}" presName="rootComposite" presStyleCnt="0"/>
      <dgm:spPr/>
    </dgm:pt>
    <dgm:pt modelId="{62522271-07F6-E645-B54A-C51504123886}" type="pres">
      <dgm:prSet presAssocID="{F74A5EE9-7536-6741-8C1D-6A0FDEEC235A}" presName="rootText" presStyleLbl="node1" presStyleIdx="1" presStyleCnt="5"/>
      <dgm:spPr/>
      <dgm:t>
        <a:bodyPr/>
        <a:lstStyle/>
        <a:p>
          <a:endParaRPr lang="en-US"/>
        </a:p>
      </dgm:t>
    </dgm:pt>
    <dgm:pt modelId="{FC6CB8B6-204E-6343-B233-28A522E6746A}" type="pres">
      <dgm:prSet presAssocID="{F74A5EE9-7536-6741-8C1D-6A0FDEEC235A}" presName="rootConnector" presStyleLbl="node1" presStyleIdx="1" presStyleCnt="5"/>
      <dgm:spPr/>
      <dgm:t>
        <a:bodyPr/>
        <a:lstStyle/>
        <a:p>
          <a:endParaRPr lang="en-US"/>
        </a:p>
      </dgm:t>
    </dgm:pt>
    <dgm:pt modelId="{72CE9527-B74F-2648-914B-A0255D8C3727}" type="pres">
      <dgm:prSet presAssocID="{F74A5EE9-7536-6741-8C1D-6A0FDEEC235A}" presName="childShape" presStyleCnt="0"/>
      <dgm:spPr/>
    </dgm:pt>
    <dgm:pt modelId="{250AA239-1D9F-5446-B617-BFFFB9BF3EF6}" type="pres">
      <dgm:prSet presAssocID="{8007757A-D386-D74E-905B-5D877B22C8D5}" presName="Name13" presStyleLbl="parChTrans1D2" presStyleIdx="1" presStyleCnt="16"/>
      <dgm:spPr/>
      <dgm:t>
        <a:bodyPr/>
        <a:lstStyle/>
        <a:p>
          <a:endParaRPr lang="en-US"/>
        </a:p>
      </dgm:t>
    </dgm:pt>
    <dgm:pt modelId="{9A64F362-AB69-3A41-8040-CE53CD92B015}" type="pres">
      <dgm:prSet presAssocID="{BB110752-2F3A-EE41-A176-2A62330C0178}" presName="childText" presStyleLbl="bgAcc1" presStyleIdx="1" presStyleCnt="16">
        <dgm:presLayoutVars>
          <dgm:bulletEnabled val="1"/>
        </dgm:presLayoutVars>
      </dgm:prSet>
      <dgm:spPr/>
      <dgm:t>
        <a:bodyPr/>
        <a:lstStyle/>
        <a:p>
          <a:endParaRPr lang="en-US"/>
        </a:p>
      </dgm:t>
    </dgm:pt>
    <dgm:pt modelId="{5ECD8737-C299-C147-948B-3A9DC7C3B046}" type="pres">
      <dgm:prSet presAssocID="{4479F148-E262-2642-BABD-7CCE4BBCE45B}" presName="Name13" presStyleLbl="parChTrans1D2" presStyleIdx="2" presStyleCnt="16"/>
      <dgm:spPr/>
      <dgm:t>
        <a:bodyPr/>
        <a:lstStyle/>
        <a:p>
          <a:endParaRPr lang="en-US"/>
        </a:p>
      </dgm:t>
    </dgm:pt>
    <dgm:pt modelId="{D3EAF590-CB90-7E46-A20B-EF73FCC82BE1}" type="pres">
      <dgm:prSet presAssocID="{E8FD390A-92D5-3D4F-A953-15D7A5001E0C}" presName="childText" presStyleLbl="bgAcc1" presStyleIdx="2" presStyleCnt="16">
        <dgm:presLayoutVars>
          <dgm:bulletEnabled val="1"/>
        </dgm:presLayoutVars>
      </dgm:prSet>
      <dgm:spPr/>
      <dgm:t>
        <a:bodyPr/>
        <a:lstStyle/>
        <a:p>
          <a:endParaRPr lang="en-US"/>
        </a:p>
      </dgm:t>
    </dgm:pt>
    <dgm:pt modelId="{4B4AF666-C51F-7A4B-B8E8-88EB55C6C3C6}" type="pres">
      <dgm:prSet presAssocID="{7C68FB04-7055-5743-B44D-14F1438E8E44}" presName="Name13" presStyleLbl="parChTrans1D2" presStyleIdx="3" presStyleCnt="16"/>
      <dgm:spPr/>
      <dgm:t>
        <a:bodyPr/>
        <a:lstStyle/>
        <a:p>
          <a:endParaRPr lang="en-US"/>
        </a:p>
      </dgm:t>
    </dgm:pt>
    <dgm:pt modelId="{4BB982E4-04BE-4640-A243-0445B6C82A75}" type="pres">
      <dgm:prSet presAssocID="{59BDB0AC-AD87-4341-9FF9-9D7EA2F5ED8C}" presName="childText" presStyleLbl="bgAcc1" presStyleIdx="3" presStyleCnt="16">
        <dgm:presLayoutVars>
          <dgm:bulletEnabled val="1"/>
        </dgm:presLayoutVars>
      </dgm:prSet>
      <dgm:spPr/>
      <dgm:t>
        <a:bodyPr/>
        <a:lstStyle/>
        <a:p>
          <a:endParaRPr lang="en-US"/>
        </a:p>
      </dgm:t>
    </dgm:pt>
    <dgm:pt modelId="{C91F978C-510A-ED45-ACBF-5B41696BA908}" type="pres">
      <dgm:prSet presAssocID="{B3EC1FD4-61B0-4046-991C-DD99DECDBA22}" presName="root" presStyleCnt="0"/>
      <dgm:spPr/>
    </dgm:pt>
    <dgm:pt modelId="{57B8A2EE-2AFC-304C-BF87-CC9C57372986}" type="pres">
      <dgm:prSet presAssocID="{B3EC1FD4-61B0-4046-991C-DD99DECDBA22}" presName="rootComposite" presStyleCnt="0"/>
      <dgm:spPr/>
    </dgm:pt>
    <dgm:pt modelId="{A2C3AA40-7E80-4241-AE73-841A550AC26C}" type="pres">
      <dgm:prSet presAssocID="{B3EC1FD4-61B0-4046-991C-DD99DECDBA22}" presName="rootText" presStyleLbl="node1" presStyleIdx="2" presStyleCnt="5"/>
      <dgm:spPr/>
      <dgm:t>
        <a:bodyPr/>
        <a:lstStyle/>
        <a:p>
          <a:endParaRPr lang="en-US"/>
        </a:p>
      </dgm:t>
    </dgm:pt>
    <dgm:pt modelId="{2444C217-09A2-1241-9804-4A6C496A9103}" type="pres">
      <dgm:prSet presAssocID="{B3EC1FD4-61B0-4046-991C-DD99DECDBA22}" presName="rootConnector" presStyleLbl="node1" presStyleIdx="2" presStyleCnt="5"/>
      <dgm:spPr/>
      <dgm:t>
        <a:bodyPr/>
        <a:lstStyle/>
        <a:p>
          <a:endParaRPr lang="en-US"/>
        </a:p>
      </dgm:t>
    </dgm:pt>
    <dgm:pt modelId="{3CE912B0-BDAA-0047-9E28-E4C69BBC6A9A}" type="pres">
      <dgm:prSet presAssocID="{B3EC1FD4-61B0-4046-991C-DD99DECDBA22}" presName="childShape" presStyleCnt="0"/>
      <dgm:spPr/>
    </dgm:pt>
    <dgm:pt modelId="{60625CB4-ED46-C04D-8831-958D15C80477}" type="pres">
      <dgm:prSet presAssocID="{DAA5C452-C555-A641-AF4A-5EE6F5E46DC1}" presName="Name13" presStyleLbl="parChTrans1D2" presStyleIdx="4" presStyleCnt="16"/>
      <dgm:spPr/>
      <dgm:t>
        <a:bodyPr/>
        <a:lstStyle/>
        <a:p>
          <a:endParaRPr lang="en-US"/>
        </a:p>
      </dgm:t>
    </dgm:pt>
    <dgm:pt modelId="{C5FC7ACC-E783-FD42-941D-198678E8CD2A}" type="pres">
      <dgm:prSet presAssocID="{5644B83A-26EA-1541-87C9-FCE80475FC94}" presName="childText" presStyleLbl="bgAcc1" presStyleIdx="4" presStyleCnt="16">
        <dgm:presLayoutVars>
          <dgm:bulletEnabled val="1"/>
        </dgm:presLayoutVars>
      </dgm:prSet>
      <dgm:spPr/>
      <dgm:t>
        <a:bodyPr/>
        <a:lstStyle/>
        <a:p>
          <a:endParaRPr lang="en-US"/>
        </a:p>
      </dgm:t>
    </dgm:pt>
    <dgm:pt modelId="{30A5C547-F19D-6944-9DE6-32A39A6B7022}" type="pres">
      <dgm:prSet presAssocID="{0242ABF4-A68E-C348-9FF1-17A369FB250D}" presName="Name13" presStyleLbl="parChTrans1D2" presStyleIdx="5" presStyleCnt="16"/>
      <dgm:spPr/>
      <dgm:t>
        <a:bodyPr/>
        <a:lstStyle/>
        <a:p>
          <a:endParaRPr lang="en-US"/>
        </a:p>
      </dgm:t>
    </dgm:pt>
    <dgm:pt modelId="{F4267185-7A93-0E4B-9EDB-E354766642BA}" type="pres">
      <dgm:prSet presAssocID="{3300235A-65EF-E644-B3B3-94A6C5A93EA0}" presName="childText" presStyleLbl="bgAcc1" presStyleIdx="5" presStyleCnt="16">
        <dgm:presLayoutVars>
          <dgm:bulletEnabled val="1"/>
        </dgm:presLayoutVars>
      </dgm:prSet>
      <dgm:spPr/>
      <dgm:t>
        <a:bodyPr/>
        <a:lstStyle/>
        <a:p>
          <a:endParaRPr lang="en-US"/>
        </a:p>
      </dgm:t>
    </dgm:pt>
    <dgm:pt modelId="{8F70F1DA-85E2-064A-A12A-624AAF3CCB57}" type="pres">
      <dgm:prSet presAssocID="{C2767D69-F99D-1E48-A8D0-BA9068A53FD0}" presName="Name13" presStyleLbl="parChTrans1D2" presStyleIdx="6" presStyleCnt="16"/>
      <dgm:spPr/>
      <dgm:t>
        <a:bodyPr/>
        <a:lstStyle/>
        <a:p>
          <a:endParaRPr lang="en-US"/>
        </a:p>
      </dgm:t>
    </dgm:pt>
    <dgm:pt modelId="{8534EE75-E19A-8A40-88D0-3AB5726F15F0}" type="pres">
      <dgm:prSet presAssocID="{1ACB5E62-1515-6B49-88DF-4906827375C8}" presName="childText" presStyleLbl="bgAcc1" presStyleIdx="6" presStyleCnt="16">
        <dgm:presLayoutVars>
          <dgm:bulletEnabled val="1"/>
        </dgm:presLayoutVars>
      </dgm:prSet>
      <dgm:spPr/>
      <dgm:t>
        <a:bodyPr/>
        <a:lstStyle/>
        <a:p>
          <a:endParaRPr lang="en-US"/>
        </a:p>
      </dgm:t>
    </dgm:pt>
    <dgm:pt modelId="{5D83F14B-2F8C-B54D-976C-0F2BB5A01CE7}" type="pres">
      <dgm:prSet presAssocID="{B700C0E5-28D4-434E-8C32-8BDC739DBB5C}" presName="Name13" presStyleLbl="parChTrans1D2" presStyleIdx="7" presStyleCnt="16"/>
      <dgm:spPr/>
      <dgm:t>
        <a:bodyPr/>
        <a:lstStyle/>
        <a:p>
          <a:endParaRPr lang="en-US"/>
        </a:p>
      </dgm:t>
    </dgm:pt>
    <dgm:pt modelId="{77402D46-2F78-7145-8103-5FD93121A0A7}" type="pres">
      <dgm:prSet presAssocID="{AB42D76E-34FB-EC49-8096-4086CDA242DF}" presName="childText" presStyleLbl="bgAcc1" presStyleIdx="7" presStyleCnt="16">
        <dgm:presLayoutVars>
          <dgm:bulletEnabled val="1"/>
        </dgm:presLayoutVars>
      </dgm:prSet>
      <dgm:spPr/>
      <dgm:t>
        <a:bodyPr/>
        <a:lstStyle/>
        <a:p>
          <a:endParaRPr lang="en-US"/>
        </a:p>
      </dgm:t>
    </dgm:pt>
    <dgm:pt modelId="{2EE93BA4-A750-A448-8ECA-DE9E7DEF5399}" type="pres">
      <dgm:prSet presAssocID="{28929E60-5AA8-DD40-9DFD-C4F64375B42F}" presName="root" presStyleCnt="0"/>
      <dgm:spPr/>
    </dgm:pt>
    <dgm:pt modelId="{C6092D4B-C093-B645-ABE4-845D128DC347}" type="pres">
      <dgm:prSet presAssocID="{28929E60-5AA8-DD40-9DFD-C4F64375B42F}" presName="rootComposite" presStyleCnt="0"/>
      <dgm:spPr/>
    </dgm:pt>
    <dgm:pt modelId="{27417788-F1E8-1A44-85D6-89FA5BD1B99B}" type="pres">
      <dgm:prSet presAssocID="{28929E60-5AA8-DD40-9DFD-C4F64375B42F}" presName="rootText" presStyleLbl="node1" presStyleIdx="3" presStyleCnt="5"/>
      <dgm:spPr/>
      <dgm:t>
        <a:bodyPr/>
        <a:lstStyle/>
        <a:p>
          <a:endParaRPr lang="en-US"/>
        </a:p>
      </dgm:t>
    </dgm:pt>
    <dgm:pt modelId="{15539C7B-B318-D24A-A979-EAE605B7638A}" type="pres">
      <dgm:prSet presAssocID="{28929E60-5AA8-DD40-9DFD-C4F64375B42F}" presName="rootConnector" presStyleLbl="node1" presStyleIdx="3" presStyleCnt="5"/>
      <dgm:spPr/>
      <dgm:t>
        <a:bodyPr/>
        <a:lstStyle/>
        <a:p>
          <a:endParaRPr lang="en-US"/>
        </a:p>
      </dgm:t>
    </dgm:pt>
    <dgm:pt modelId="{05247F82-F435-9843-9AE9-5724FE7743BA}" type="pres">
      <dgm:prSet presAssocID="{28929E60-5AA8-DD40-9DFD-C4F64375B42F}" presName="childShape" presStyleCnt="0"/>
      <dgm:spPr/>
    </dgm:pt>
    <dgm:pt modelId="{8C96851E-B207-184B-9561-E6DEDEB7BC57}" type="pres">
      <dgm:prSet presAssocID="{AAE76DEB-46E6-434C-8BB2-4C52E23459E6}" presName="Name13" presStyleLbl="parChTrans1D2" presStyleIdx="8" presStyleCnt="16"/>
      <dgm:spPr/>
      <dgm:t>
        <a:bodyPr/>
        <a:lstStyle/>
        <a:p>
          <a:endParaRPr lang="en-US"/>
        </a:p>
      </dgm:t>
    </dgm:pt>
    <dgm:pt modelId="{BF2A2AC0-6EDB-EF42-A800-B4AE2CB882F4}" type="pres">
      <dgm:prSet presAssocID="{D8511F44-E9F2-B748-B55A-840D9579D39C}" presName="childText" presStyleLbl="bgAcc1" presStyleIdx="8" presStyleCnt="16">
        <dgm:presLayoutVars>
          <dgm:bulletEnabled val="1"/>
        </dgm:presLayoutVars>
      </dgm:prSet>
      <dgm:spPr/>
      <dgm:t>
        <a:bodyPr/>
        <a:lstStyle/>
        <a:p>
          <a:endParaRPr lang="en-US"/>
        </a:p>
      </dgm:t>
    </dgm:pt>
    <dgm:pt modelId="{A13E1DB0-ADB2-E849-9315-1CBD4674B6F5}" type="pres">
      <dgm:prSet presAssocID="{4E88B208-2419-B64C-8F63-7BC3BC378EB6}" presName="Name13" presStyleLbl="parChTrans1D2" presStyleIdx="9" presStyleCnt="16"/>
      <dgm:spPr/>
      <dgm:t>
        <a:bodyPr/>
        <a:lstStyle/>
        <a:p>
          <a:endParaRPr lang="en-US"/>
        </a:p>
      </dgm:t>
    </dgm:pt>
    <dgm:pt modelId="{95CC2453-64A0-0A43-9F6C-831A8887787F}" type="pres">
      <dgm:prSet presAssocID="{6FFA4584-C045-504C-904F-3FFBCC924FD8}" presName="childText" presStyleLbl="bgAcc1" presStyleIdx="9" presStyleCnt="16">
        <dgm:presLayoutVars>
          <dgm:bulletEnabled val="1"/>
        </dgm:presLayoutVars>
      </dgm:prSet>
      <dgm:spPr/>
      <dgm:t>
        <a:bodyPr/>
        <a:lstStyle/>
        <a:p>
          <a:endParaRPr lang="en-US"/>
        </a:p>
      </dgm:t>
    </dgm:pt>
    <dgm:pt modelId="{C95DFCCF-779D-F045-A468-A901DCFB9FA2}" type="pres">
      <dgm:prSet presAssocID="{6A995266-7358-5245-AF18-9C97CB1FEE2D}" presName="Name13" presStyleLbl="parChTrans1D2" presStyleIdx="10" presStyleCnt="16"/>
      <dgm:spPr/>
      <dgm:t>
        <a:bodyPr/>
        <a:lstStyle/>
        <a:p>
          <a:endParaRPr lang="en-US"/>
        </a:p>
      </dgm:t>
    </dgm:pt>
    <dgm:pt modelId="{63212C08-6378-3942-8E37-43863C2AC2A7}" type="pres">
      <dgm:prSet presAssocID="{99E9E8FE-7F9B-C34F-8398-C6BA3CAAF5BB}" presName="childText" presStyleLbl="bgAcc1" presStyleIdx="10" presStyleCnt="16">
        <dgm:presLayoutVars>
          <dgm:bulletEnabled val="1"/>
        </dgm:presLayoutVars>
      </dgm:prSet>
      <dgm:spPr/>
      <dgm:t>
        <a:bodyPr/>
        <a:lstStyle/>
        <a:p>
          <a:endParaRPr lang="en-US"/>
        </a:p>
      </dgm:t>
    </dgm:pt>
    <dgm:pt modelId="{CF55CC8D-223F-DD4F-851F-33D498D0AD68}" type="pres">
      <dgm:prSet presAssocID="{604D7319-E0F3-8C4E-93A5-7F691D91C6E5}" presName="root" presStyleCnt="0"/>
      <dgm:spPr/>
    </dgm:pt>
    <dgm:pt modelId="{B705BE87-B4CD-624E-897D-F13F43745A2A}" type="pres">
      <dgm:prSet presAssocID="{604D7319-E0F3-8C4E-93A5-7F691D91C6E5}" presName="rootComposite" presStyleCnt="0"/>
      <dgm:spPr/>
    </dgm:pt>
    <dgm:pt modelId="{90C1F09D-0D49-7F49-9FA2-006DF2E90C0C}" type="pres">
      <dgm:prSet presAssocID="{604D7319-E0F3-8C4E-93A5-7F691D91C6E5}" presName="rootText" presStyleLbl="node1" presStyleIdx="4" presStyleCnt="5"/>
      <dgm:spPr/>
      <dgm:t>
        <a:bodyPr/>
        <a:lstStyle/>
        <a:p>
          <a:endParaRPr lang="en-US"/>
        </a:p>
      </dgm:t>
    </dgm:pt>
    <dgm:pt modelId="{60769F68-17BA-284E-8349-C088702FF049}" type="pres">
      <dgm:prSet presAssocID="{604D7319-E0F3-8C4E-93A5-7F691D91C6E5}" presName="rootConnector" presStyleLbl="node1" presStyleIdx="4" presStyleCnt="5"/>
      <dgm:spPr/>
      <dgm:t>
        <a:bodyPr/>
        <a:lstStyle/>
        <a:p>
          <a:endParaRPr lang="en-US"/>
        </a:p>
      </dgm:t>
    </dgm:pt>
    <dgm:pt modelId="{D9091AB9-0B1A-9F4B-84CF-C908A88831C8}" type="pres">
      <dgm:prSet presAssocID="{604D7319-E0F3-8C4E-93A5-7F691D91C6E5}" presName="childShape" presStyleCnt="0"/>
      <dgm:spPr/>
    </dgm:pt>
    <dgm:pt modelId="{4BFC7EFD-6AC0-BF40-9CC4-6C592A1927DB}" type="pres">
      <dgm:prSet presAssocID="{83C438B8-4985-D642-A6C3-AF9965DBDFBF}" presName="Name13" presStyleLbl="parChTrans1D2" presStyleIdx="11" presStyleCnt="16"/>
      <dgm:spPr/>
      <dgm:t>
        <a:bodyPr/>
        <a:lstStyle/>
        <a:p>
          <a:endParaRPr lang="en-US"/>
        </a:p>
      </dgm:t>
    </dgm:pt>
    <dgm:pt modelId="{241AD0DB-D008-3D48-983F-392C7AC47774}" type="pres">
      <dgm:prSet presAssocID="{6FBA8F04-7F63-8149-8676-01B9C7C3DEB9}" presName="childText" presStyleLbl="bgAcc1" presStyleIdx="11" presStyleCnt="16">
        <dgm:presLayoutVars>
          <dgm:bulletEnabled val="1"/>
        </dgm:presLayoutVars>
      </dgm:prSet>
      <dgm:spPr/>
      <dgm:t>
        <a:bodyPr/>
        <a:lstStyle/>
        <a:p>
          <a:endParaRPr lang="en-US"/>
        </a:p>
      </dgm:t>
    </dgm:pt>
    <dgm:pt modelId="{AD1F4D24-29B5-4842-8CDD-9E829216BCFD}" type="pres">
      <dgm:prSet presAssocID="{336F04E9-F9F3-6941-96A8-66DAF8222076}" presName="Name13" presStyleLbl="parChTrans1D2" presStyleIdx="12" presStyleCnt="16"/>
      <dgm:spPr/>
      <dgm:t>
        <a:bodyPr/>
        <a:lstStyle/>
        <a:p>
          <a:endParaRPr lang="en-US"/>
        </a:p>
      </dgm:t>
    </dgm:pt>
    <dgm:pt modelId="{EDFBDA65-9FA7-3D48-943D-28C12FABD8F6}" type="pres">
      <dgm:prSet presAssocID="{F8159E33-CA9F-8D4E-9A9D-928AB4C84ACE}" presName="childText" presStyleLbl="bgAcc1" presStyleIdx="12" presStyleCnt="16">
        <dgm:presLayoutVars>
          <dgm:bulletEnabled val="1"/>
        </dgm:presLayoutVars>
      </dgm:prSet>
      <dgm:spPr/>
      <dgm:t>
        <a:bodyPr/>
        <a:lstStyle/>
        <a:p>
          <a:endParaRPr lang="en-US"/>
        </a:p>
      </dgm:t>
    </dgm:pt>
    <dgm:pt modelId="{AE6B3B52-9B66-1F4D-A96C-86EFBDCAC5CB}" type="pres">
      <dgm:prSet presAssocID="{491900DF-54CA-BD4D-9826-6C21D8DB1D94}" presName="Name13" presStyleLbl="parChTrans1D2" presStyleIdx="13" presStyleCnt="16"/>
      <dgm:spPr/>
      <dgm:t>
        <a:bodyPr/>
        <a:lstStyle/>
        <a:p>
          <a:endParaRPr lang="en-US"/>
        </a:p>
      </dgm:t>
    </dgm:pt>
    <dgm:pt modelId="{50D90457-B33B-1542-BCEF-1DCC8EB90A99}" type="pres">
      <dgm:prSet presAssocID="{BB17178D-CB38-6C44-935A-3126B83E7ADB}" presName="childText" presStyleLbl="bgAcc1" presStyleIdx="13" presStyleCnt="16">
        <dgm:presLayoutVars>
          <dgm:bulletEnabled val="1"/>
        </dgm:presLayoutVars>
      </dgm:prSet>
      <dgm:spPr/>
      <dgm:t>
        <a:bodyPr/>
        <a:lstStyle/>
        <a:p>
          <a:endParaRPr lang="en-US"/>
        </a:p>
      </dgm:t>
    </dgm:pt>
    <dgm:pt modelId="{CA0B8E7E-3FCA-344E-9236-B288D1BD6432}" type="pres">
      <dgm:prSet presAssocID="{425541EB-BF89-DE43-8FED-CDE18630F89E}" presName="Name13" presStyleLbl="parChTrans1D2" presStyleIdx="14" presStyleCnt="16"/>
      <dgm:spPr/>
      <dgm:t>
        <a:bodyPr/>
        <a:lstStyle/>
        <a:p>
          <a:endParaRPr lang="en-US"/>
        </a:p>
      </dgm:t>
    </dgm:pt>
    <dgm:pt modelId="{D9429592-04A1-3A47-BB62-DEE1B0AB78DA}" type="pres">
      <dgm:prSet presAssocID="{04AFB90C-0250-D349-AFEB-B0D98E9AD0FA}" presName="childText" presStyleLbl="bgAcc1" presStyleIdx="14" presStyleCnt="16">
        <dgm:presLayoutVars>
          <dgm:bulletEnabled val="1"/>
        </dgm:presLayoutVars>
      </dgm:prSet>
      <dgm:spPr/>
      <dgm:t>
        <a:bodyPr/>
        <a:lstStyle/>
        <a:p>
          <a:endParaRPr lang="en-US"/>
        </a:p>
      </dgm:t>
    </dgm:pt>
    <dgm:pt modelId="{24C67A9E-8870-3948-9AED-7AFDB54110C8}" type="pres">
      <dgm:prSet presAssocID="{A4B2CCF6-8D7E-904A-8D55-B59E2C890FCB}" presName="Name13" presStyleLbl="parChTrans1D2" presStyleIdx="15" presStyleCnt="16"/>
      <dgm:spPr/>
      <dgm:t>
        <a:bodyPr/>
        <a:lstStyle/>
        <a:p>
          <a:endParaRPr lang="en-US"/>
        </a:p>
      </dgm:t>
    </dgm:pt>
    <dgm:pt modelId="{102BC72C-C5B3-434F-93FE-0F9BDC416DBA}" type="pres">
      <dgm:prSet presAssocID="{C01C58A3-AE74-1547-B213-E935B373A8F7}" presName="childText" presStyleLbl="bgAcc1" presStyleIdx="15" presStyleCnt="16">
        <dgm:presLayoutVars>
          <dgm:bulletEnabled val="1"/>
        </dgm:presLayoutVars>
      </dgm:prSet>
      <dgm:spPr/>
      <dgm:t>
        <a:bodyPr/>
        <a:lstStyle/>
        <a:p>
          <a:endParaRPr lang="en-US"/>
        </a:p>
      </dgm:t>
    </dgm:pt>
  </dgm:ptLst>
  <dgm:cxnLst>
    <dgm:cxn modelId="{A8394DAE-1FC3-AD4C-AB99-DA977903A037}" type="presOf" srcId="{F74A5EE9-7536-6741-8C1D-6A0FDEEC235A}" destId="{FC6CB8B6-204E-6343-B233-28A522E6746A}" srcOrd="1" destOrd="0" presId="urn:microsoft.com/office/officeart/2005/8/layout/hierarchy3"/>
    <dgm:cxn modelId="{750EC0B4-3558-924E-8692-79E722B8A823}" type="presOf" srcId="{F8159E33-CA9F-8D4E-9A9D-928AB4C84ACE}" destId="{EDFBDA65-9FA7-3D48-943D-28C12FABD8F6}" srcOrd="0" destOrd="0" presId="urn:microsoft.com/office/officeart/2005/8/layout/hierarchy3"/>
    <dgm:cxn modelId="{9DCFE453-7ECB-CF4A-AB83-8BEE9ECFC0C5}" type="presOf" srcId="{1ACB5E62-1515-6B49-88DF-4906827375C8}" destId="{8534EE75-E19A-8A40-88D0-3AB5726F15F0}" srcOrd="0" destOrd="0" presId="urn:microsoft.com/office/officeart/2005/8/layout/hierarchy3"/>
    <dgm:cxn modelId="{5A9A5BC5-B546-EF42-A540-E702274954C1}" type="presOf" srcId="{AAE76DEB-46E6-434C-8BB2-4C52E23459E6}" destId="{8C96851E-B207-184B-9561-E6DEDEB7BC57}" srcOrd="0" destOrd="0" presId="urn:microsoft.com/office/officeart/2005/8/layout/hierarchy3"/>
    <dgm:cxn modelId="{072DA7B3-2C4A-374C-AE03-E7E9D0FC4C4F}" srcId="{B3EC1FD4-61B0-4046-991C-DD99DECDBA22}" destId="{3300235A-65EF-E644-B3B3-94A6C5A93EA0}" srcOrd="1" destOrd="0" parTransId="{0242ABF4-A68E-C348-9FF1-17A369FB250D}" sibTransId="{EDAADE71-2837-BC40-9845-B11A90A3E9DC}"/>
    <dgm:cxn modelId="{FFD37CF2-AACB-CC41-BE10-DE7C9430FE59}" type="presOf" srcId="{425541EB-BF89-DE43-8FED-CDE18630F89E}" destId="{CA0B8E7E-3FCA-344E-9236-B288D1BD6432}" srcOrd="0" destOrd="0" presId="urn:microsoft.com/office/officeart/2005/8/layout/hierarchy3"/>
    <dgm:cxn modelId="{C0FBE41B-EF0D-4843-A5BF-E94BB88753C2}" type="presOf" srcId="{604D7319-E0F3-8C4E-93A5-7F691D91C6E5}" destId="{90C1F09D-0D49-7F49-9FA2-006DF2E90C0C}" srcOrd="0" destOrd="0" presId="urn:microsoft.com/office/officeart/2005/8/layout/hierarchy3"/>
    <dgm:cxn modelId="{67904485-0D2D-8E46-B7F1-4D3A9BDE9EDF}" type="presOf" srcId="{0242ABF4-A68E-C348-9FF1-17A369FB250D}" destId="{30A5C547-F19D-6944-9DE6-32A39A6B7022}" srcOrd="0" destOrd="0" presId="urn:microsoft.com/office/officeart/2005/8/layout/hierarchy3"/>
    <dgm:cxn modelId="{5FDA20EF-5B29-2F46-B97F-477DD583D170}" srcId="{F74A5EE9-7536-6741-8C1D-6A0FDEEC235A}" destId="{BB110752-2F3A-EE41-A176-2A62330C0178}" srcOrd="0" destOrd="0" parTransId="{8007757A-D386-D74E-905B-5D877B22C8D5}" sibTransId="{8385ACB2-EB2F-1F4E-815E-70540C32D704}"/>
    <dgm:cxn modelId="{1FBCBC4B-B369-8047-B64A-8BCB0E374576}" type="presOf" srcId="{604D7319-E0F3-8C4E-93A5-7F691D91C6E5}" destId="{60769F68-17BA-284E-8349-C088702FF049}" srcOrd="1" destOrd="0" presId="urn:microsoft.com/office/officeart/2005/8/layout/hierarchy3"/>
    <dgm:cxn modelId="{308043C8-6901-CA4C-B595-EE9FBF38EE78}" type="presOf" srcId="{491900DF-54CA-BD4D-9826-6C21D8DB1D94}" destId="{AE6B3B52-9B66-1F4D-A96C-86EFBDCAC5CB}" srcOrd="0" destOrd="0" presId="urn:microsoft.com/office/officeart/2005/8/layout/hierarchy3"/>
    <dgm:cxn modelId="{DEB29E4F-E68B-0747-9606-AB03954175FF}" srcId="{604D7319-E0F3-8C4E-93A5-7F691D91C6E5}" destId="{04AFB90C-0250-D349-AFEB-B0D98E9AD0FA}" srcOrd="3" destOrd="0" parTransId="{425541EB-BF89-DE43-8FED-CDE18630F89E}" sibTransId="{DFCB2691-9B80-C54E-8FA2-D72526052824}"/>
    <dgm:cxn modelId="{E4C69F4D-9946-FD4C-A12F-3B956B2C4E48}" srcId="{B3EC1FD4-61B0-4046-991C-DD99DECDBA22}" destId="{5644B83A-26EA-1541-87C9-FCE80475FC94}" srcOrd="0" destOrd="0" parTransId="{DAA5C452-C555-A641-AF4A-5EE6F5E46DC1}" sibTransId="{8F52845D-30BF-4247-8090-B44A408C3481}"/>
    <dgm:cxn modelId="{5EBAFBD2-9A33-3643-928F-A0057922697D}" type="presOf" srcId="{B700C0E5-28D4-434E-8C32-8BDC739DBB5C}" destId="{5D83F14B-2F8C-B54D-976C-0F2BB5A01CE7}" srcOrd="0" destOrd="0" presId="urn:microsoft.com/office/officeart/2005/8/layout/hierarchy3"/>
    <dgm:cxn modelId="{F8019FF9-C39F-9240-993A-87C17043BC10}" srcId="{28929E60-5AA8-DD40-9DFD-C4F64375B42F}" destId="{6FFA4584-C045-504C-904F-3FFBCC924FD8}" srcOrd="1" destOrd="0" parTransId="{4E88B208-2419-B64C-8F63-7BC3BC378EB6}" sibTransId="{96B0F8AC-49BC-7D40-AD43-F30DE1A694E7}"/>
    <dgm:cxn modelId="{CED8AB14-9403-0C45-9812-F8948E884FC7}" type="presOf" srcId="{D8511F44-E9F2-B748-B55A-840D9579D39C}" destId="{BF2A2AC0-6EDB-EF42-A800-B4AE2CB882F4}" srcOrd="0" destOrd="0" presId="urn:microsoft.com/office/officeart/2005/8/layout/hierarchy3"/>
    <dgm:cxn modelId="{D2D31B7F-AC15-FD46-89BC-92A929B42FA3}" type="presOf" srcId="{6A995266-7358-5245-AF18-9C97CB1FEE2D}" destId="{C95DFCCF-779D-F045-A468-A901DCFB9FA2}" srcOrd="0" destOrd="0" presId="urn:microsoft.com/office/officeart/2005/8/layout/hierarchy3"/>
    <dgm:cxn modelId="{D308B19D-25F1-AE48-BCA4-48D2E0526D1B}" srcId="{28929E60-5AA8-DD40-9DFD-C4F64375B42F}" destId="{D8511F44-E9F2-B748-B55A-840D9579D39C}" srcOrd="0" destOrd="0" parTransId="{AAE76DEB-46E6-434C-8BB2-4C52E23459E6}" sibTransId="{1BE6A8C4-316F-7341-99B9-DFD5035F074D}"/>
    <dgm:cxn modelId="{495EA11D-1801-074F-BD4F-BAA60375ED95}" srcId="{B3EC1FD4-61B0-4046-991C-DD99DECDBA22}" destId="{AB42D76E-34FB-EC49-8096-4086CDA242DF}" srcOrd="3" destOrd="0" parTransId="{B700C0E5-28D4-434E-8C32-8BDC739DBB5C}" sibTransId="{5E375233-2684-8C4E-ABB1-0574481E9AC7}"/>
    <dgm:cxn modelId="{A476CFD0-9D05-E043-AE39-86F8C4C05194}" type="presOf" srcId="{7C68FB04-7055-5743-B44D-14F1438E8E44}" destId="{4B4AF666-C51F-7A4B-B8E8-88EB55C6C3C6}" srcOrd="0" destOrd="0" presId="urn:microsoft.com/office/officeart/2005/8/layout/hierarchy3"/>
    <dgm:cxn modelId="{6B3B72C1-B429-F243-A8D5-492AC7B64EC6}" srcId="{B9BDDA1A-ACAA-D64E-A4EE-2464BBACD206}" destId="{F74A5EE9-7536-6741-8C1D-6A0FDEEC235A}" srcOrd="1" destOrd="0" parTransId="{D4B05942-8C54-D747-BF79-DDA13596740A}" sibTransId="{D5364A62-8F52-F042-BAAC-733EA7FF2D18}"/>
    <dgm:cxn modelId="{FB098F17-F6AB-2043-B371-1769FA5F08AA}" type="presOf" srcId="{B9BDDA1A-ACAA-D64E-A4EE-2464BBACD206}" destId="{8986CC22-3279-E349-8EA5-C8228285FDC5}" srcOrd="0" destOrd="0" presId="urn:microsoft.com/office/officeart/2005/8/layout/hierarchy3"/>
    <dgm:cxn modelId="{101C8F7F-74A9-644C-A427-EC1C08BDFA33}" type="presOf" srcId="{8007757A-D386-D74E-905B-5D877B22C8D5}" destId="{250AA239-1D9F-5446-B617-BFFFB9BF3EF6}" srcOrd="0" destOrd="0" presId="urn:microsoft.com/office/officeart/2005/8/layout/hierarchy3"/>
    <dgm:cxn modelId="{50975A35-B5EA-B044-A8C2-B330F3022DBE}" type="presOf" srcId="{6FBA8F04-7F63-8149-8676-01B9C7C3DEB9}" destId="{241AD0DB-D008-3D48-983F-392C7AC47774}" srcOrd="0" destOrd="0" presId="urn:microsoft.com/office/officeart/2005/8/layout/hierarchy3"/>
    <dgm:cxn modelId="{6B7C38D9-FC13-4749-87BC-2C61F1294BEB}" type="presOf" srcId="{BB17178D-CB38-6C44-935A-3126B83E7ADB}" destId="{50D90457-B33B-1542-BCEF-1DCC8EB90A99}" srcOrd="0" destOrd="0" presId="urn:microsoft.com/office/officeart/2005/8/layout/hierarchy3"/>
    <dgm:cxn modelId="{2FEA5024-131D-9A47-8B0D-D0E14084271A}" srcId="{26CA7B1B-446A-C649-8DFF-4EDE8C4CD9FD}" destId="{B06F12E3-584F-C943-A6B9-CB7D8EAFF070}" srcOrd="0" destOrd="0" parTransId="{3B65A672-9F26-F041-A1D2-F7FF13D41F24}" sibTransId="{361043F2-CEE7-9E42-AC58-D090660AD441}"/>
    <dgm:cxn modelId="{DB0F1BFC-6EEF-3543-82DB-FD23B8843F9E}" type="presOf" srcId="{5644B83A-26EA-1541-87C9-FCE80475FC94}" destId="{C5FC7ACC-E783-FD42-941D-198678E8CD2A}" srcOrd="0" destOrd="0" presId="urn:microsoft.com/office/officeart/2005/8/layout/hierarchy3"/>
    <dgm:cxn modelId="{B99D1F5A-07FA-F148-A384-8A98896A40A2}" srcId="{604D7319-E0F3-8C4E-93A5-7F691D91C6E5}" destId="{6FBA8F04-7F63-8149-8676-01B9C7C3DEB9}" srcOrd="0" destOrd="0" parTransId="{83C438B8-4985-D642-A6C3-AF9965DBDFBF}" sibTransId="{B5187240-4A5D-334E-B833-9F9CDA5B5BB8}"/>
    <dgm:cxn modelId="{EA889454-F895-0044-9F73-A4A4DE12AA1C}" type="presOf" srcId="{F74A5EE9-7536-6741-8C1D-6A0FDEEC235A}" destId="{62522271-07F6-E645-B54A-C51504123886}" srcOrd="0" destOrd="0" presId="urn:microsoft.com/office/officeart/2005/8/layout/hierarchy3"/>
    <dgm:cxn modelId="{E40F349C-7E52-7A4D-83E8-86F48946E973}" srcId="{B9BDDA1A-ACAA-D64E-A4EE-2464BBACD206}" destId="{26CA7B1B-446A-C649-8DFF-4EDE8C4CD9FD}" srcOrd="0" destOrd="0" parTransId="{810490E5-C979-1143-B5D9-E553B135C334}" sibTransId="{5CE42803-3B91-C44A-81C4-FAF74B2465D4}"/>
    <dgm:cxn modelId="{35FBCFF6-734E-4947-AD40-2F2738807449}" type="presOf" srcId="{6FFA4584-C045-504C-904F-3FFBCC924FD8}" destId="{95CC2453-64A0-0A43-9F6C-831A8887787F}" srcOrd="0" destOrd="0" presId="urn:microsoft.com/office/officeart/2005/8/layout/hierarchy3"/>
    <dgm:cxn modelId="{4152D4FE-7279-3345-B9BF-91CC6A04898D}" type="presOf" srcId="{26CA7B1B-446A-C649-8DFF-4EDE8C4CD9FD}" destId="{8C589115-0EBC-5243-878C-B25EE90EB758}" srcOrd="0" destOrd="0" presId="urn:microsoft.com/office/officeart/2005/8/layout/hierarchy3"/>
    <dgm:cxn modelId="{F515A32E-E611-ED44-B59C-E1A402A7F1DE}" type="presOf" srcId="{B3EC1FD4-61B0-4046-991C-DD99DECDBA22}" destId="{2444C217-09A2-1241-9804-4A6C496A9103}" srcOrd="1" destOrd="0" presId="urn:microsoft.com/office/officeart/2005/8/layout/hierarchy3"/>
    <dgm:cxn modelId="{098AC8F6-6BF0-E942-80C3-B2EA62F212C4}" type="presOf" srcId="{DAA5C452-C555-A641-AF4A-5EE6F5E46DC1}" destId="{60625CB4-ED46-C04D-8831-958D15C80477}" srcOrd="0" destOrd="0" presId="urn:microsoft.com/office/officeart/2005/8/layout/hierarchy3"/>
    <dgm:cxn modelId="{533160B4-BC64-EC42-9C6C-71C7C4E23FAC}" srcId="{28929E60-5AA8-DD40-9DFD-C4F64375B42F}" destId="{99E9E8FE-7F9B-C34F-8398-C6BA3CAAF5BB}" srcOrd="2" destOrd="0" parTransId="{6A995266-7358-5245-AF18-9C97CB1FEE2D}" sibTransId="{EEBAD3A7-E9C5-9A4E-A95E-421873CE652B}"/>
    <dgm:cxn modelId="{A922790E-D7D2-C24C-B03B-C61659C749C7}" type="presOf" srcId="{28929E60-5AA8-DD40-9DFD-C4F64375B42F}" destId="{15539C7B-B318-D24A-A979-EAE605B7638A}" srcOrd="1" destOrd="0" presId="urn:microsoft.com/office/officeart/2005/8/layout/hierarchy3"/>
    <dgm:cxn modelId="{9BE21527-7FCE-EA41-81A5-3CAB4E026C01}" srcId="{B3EC1FD4-61B0-4046-991C-DD99DECDBA22}" destId="{1ACB5E62-1515-6B49-88DF-4906827375C8}" srcOrd="2" destOrd="0" parTransId="{C2767D69-F99D-1E48-A8D0-BA9068A53FD0}" sibTransId="{5827DDBC-44AD-7A45-9627-F700C22E421F}"/>
    <dgm:cxn modelId="{97B54CF0-0E2F-9D4F-A070-9F2E73AD6952}" srcId="{B9BDDA1A-ACAA-D64E-A4EE-2464BBACD206}" destId="{604D7319-E0F3-8C4E-93A5-7F691D91C6E5}" srcOrd="4" destOrd="0" parTransId="{1B2C31EF-FBC2-E24C-9209-F833B5578F30}" sibTransId="{0165F464-76EC-2644-8AB9-8E9BF4AF045D}"/>
    <dgm:cxn modelId="{1633BBBE-1D9A-2040-A9DA-11E01E6C14F7}" srcId="{B9BDDA1A-ACAA-D64E-A4EE-2464BBACD206}" destId="{B3EC1FD4-61B0-4046-991C-DD99DECDBA22}" srcOrd="2" destOrd="0" parTransId="{66D73294-5130-734A-8601-C6A65F0EB955}" sibTransId="{A3B52C29-D534-1D43-992C-12481F0F0E11}"/>
    <dgm:cxn modelId="{009EB603-0C3A-B44D-8A52-BB6F72281F40}" type="presOf" srcId="{A4B2CCF6-8D7E-904A-8D55-B59E2C890FCB}" destId="{24C67A9E-8870-3948-9AED-7AFDB54110C8}" srcOrd="0" destOrd="0" presId="urn:microsoft.com/office/officeart/2005/8/layout/hierarchy3"/>
    <dgm:cxn modelId="{E3970E19-4AA0-FF4C-BA8F-EE48B9880D61}" type="presOf" srcId="{3B65A672-9F26-F041-A1D2-F7FF13D41F24}" destId="{F0E2E97F-8F17-F749-A0A8-62CC2873172E}" srcOrd="0" destOrd="0" presId="urn:microsoft.com/office/officeart/2005/8/layout/hierarchy3"/>
    <dgm:cxn modelId="{0905D4A5-CD09-A440-9861-1799832140A0}" type="presOf" srcId="{B3EC1FD4-61B0-4046-991C-DD99DECDBA22}" destId="{A2C3AA40-7E80-4241-AE73-841A550AC26C}" srcOrd="0" destOrd="0" presId="urn:microsoft.com/office/officeart/2005/8/layout/hierarchy3"/>
    <dgm:cxn modelId="{5AC084AD-967C-A74C-A9AB-649FF2EA53A9}" type="presOf" srcId="{99E9E8FE-7F9B-C34F-8398-C6BA3CAAF5BB}" destId="{63212C08-6378-3942-8E37-43863C2AC2A7}" srcOrd="0" destOrd="0" presId="urn:microsoft.com/office/officeart/2005/8/layout/hierarchy3"/>
    <dgm:cxn modelId="{B08A38AD-03E4-1A47-BA1B-03850D83D49D}" srcId="{604D7319-E0F3-8C4E-93A5-7F691D91C6E5}" destId="{BB17178D-CB38-6C44-935A-3126B83E7ADB}" srcOrd="2" destOrd="0" parTransId="{491900DF-54CA-BD4D-9826-6C21D8DB1D94}" sibTransId="{F1920467-5E88-1840-B79D-AD1B7F87F20E}"/>
    <dgm:cxn modelId="{BFA19C03-4E1A-A541-8850-6B99C56BF4E6}" type="presOf" srcId="{3300235A-65EF-E644-B3B3-94A6C5A93EA0}" destId="{F4267185-7A93-0E4B-9EDB-E354766642BA}" srcOrd="0" destOrd="0" presId="urn:microsoft.com/office/officeart/2005/8/layout/hierarchy3"/>
    <dgm:cxn modelId="{E283DA82-4A11-EF47-B33A-81CD5B48EB3C}" type="presOf" srcId="{C01C58A3-AE74-1547-B213-E935B373A8F7}" destId="{102BC72C-C5B3-434F-93FE-0F9BDC416DBA}" srcOrd="0" destOrd="0" presId="urn:microsoft.com/office/officeart/2005/8/layout/hierarchy3"/>
    <dgm:cxn modelId="{DE92D563-F2A5-CA47-9E7B-F89DD18E1BD4}" type="presOf" srcId="{28929E60-5AA8-DD40-9DFD-C4F64375B42F}" destId="{27417788-F1E8-1A44-85D6-89FA5BD1B99B}" srcOrd="0" destOrd="0" presId="urn:microsoft.com/office/officeart/2005/8/layout/hierarchy3"/>
    <dgm:cxn modelId="{C3655C4B-D519-E94A-ACEE-416151155623}" type="presOf" srcId="{26CA7B1B-446A-C649-8DFF-4EDE8C4CD9FD}" destId="{1C01E9C9-FC04-1D4F-AA20-E8AB08FCD289}" srcOrd="1" destOrd="0" presId="urn:microsoft.com/office/officeart/2005/8/layout/hierarchy3"/>
    <dgm:cxn modelId="{ADB6F05E-1D1A-E046-BB09-C2D01316B1C6}" type="presOf" srcId="{04AFB90C-0250-D349-AFEB-B0D98E9AD0FA}" destId="{D9429592-04A1-3A47-BB62-DEE1B0AB78DA}" srcOrd="0" destOrd="0" presId="urn:microsoft.com/office/officeart/2005/8/layout/hierarchy3"/>
    <dgm:cxn modelId="{199A32B6-6B02-1B42-AFC8-2283718BACBE}" type="presOf" srcId="{4E88B208-2419-B64C-8F63-7BC3BC378EB6}" destId="{A13E1DB0-ADB2-E849-9315-1CBD4674B6F5}" srcOrd="0" destOrd="0" presId="urn:microsoft.com/office/officeart/2005/8/layout/hierarchy3"/>
    <dgm:cxn modelId="{41369CFE-2CA7-D24F-95D7-9D9FB2FDA005}" type="presOf" srcId="{AB42D76E-34FB-EC49-8096-4086CDA242DF}" destId="{77402D46-2F78-7145-8103-5FD93121A0A7}" srcOrd="0" destOrd="0" presId="urn:microsoft.com/office/officeart/2005/8/layout/hierarchy3"/>
    <dgm:cxn modelId="{305D3F26-1429-1949-8345-93585DDBDED8}" srcId="{F74A5EE9-7536-6741-8C1D-6A0FDEEC235A}" destId="{E8FD390A-92D5-3D4F-A953-15D7A5001E0C}" srcOrd="1" destOrd="0" parTransId="{4479F148-E262-2642-BABD-7CCE4BBCE45B}" sibTransId="{61C3A444-3968-9641-B8B1-99C142856C43}"/>
    <dgm:cxn modelId="{B26BE6E0-FACC-6644-87E8-513A7429C5C4}" type="presOf" srcId="{C2767D69-F99D-1E48-A8D0-BA9068A53FD0}" destId="{8F70F1DA-85E2-064A-A12A-624AAF3CCB57}" srcOrd="0" destOrd="0" presId="urn:microsoft.com/office/officeart/2005/8/layout/hierarchy3"/>
    <dgm:cxn modelId="{AAE1D923-CC3A-7447-AA0B-1719D4B241A6}" type="presOf" srcId="{BB110752-2F3A-EE41-A176-2A62330C0178}" destId="{9A64F362-AB69-3A41-8040-CE53CD92B015}" srcOrd="0" destOrd="0" presId="urn:microsoft.com/office/officeart/2005/8/layout/hierarchy3"/>
    <dgm:cxn modelId="{14E25166-DD9F-3B4D-9312-FAF690831391}" srcId="{604D7319-E0F3-8C4E-93A5-7F691D91C6E5}" destId="{F8159E33-CA9F-8D4E-9A9D-928AB4C84ACE}" srcOrd="1" destOrd="0" parTransId="{336F04E9-F9F3-6941-96A8-66DAF8222076}" sibTransId="{F01A4301-46F8-C74D-A166-572A359A57BE}"/>
    <dgm:cxn modelId="{285A8B80-B1C0-DA49-B0B4-A44915D16BE6}" type="presOf" srcId="{4479F148-E262-2642-BABD-7CCE4BBCE45B}" destId="{5ECD8737-C299-C147-948B-3A9DC7C3B046}" srcOrd="0" destOrd="0" presId="urn:microsoft.com/office/officeart/2005/8/layout/hierarchy3"/>
    <dgm:cxn modelId="{DE28EC1B-4C59-8848-A8BA-67125236D0B9}" type="presOf" srcId="{59BDB0AC-AD87-4341-9FF9-9D7EA2F5ED8C}" destId="{4BB982E4-04BE-4640-A243-0445B6C82A75}" srcOrd="0" destOrd="0" presId="urn:microsoft.com/office/officeart/2005/8/layout/hierarchy3"/>
    <dgm:cxn modelId="{91228939-A0EE-4343-9889-C4424EEA1095}" srcId="{F74A5EE9-7536-6741-8C1D-6A0FDEEC235A}" destId="{59BDB0AC-AD87-4341-9FF9-9D7EA2F5ED8C}" srcOrd="2" destOrd="0" parTransId="{7C68FB04-7055-5743-B44D-14F1438E8E44}" sibTransId="{BB15F4C3-B4F8-4649-917B-2129ADF59271}"/>
    <dgm:cxn modelId="{431B2AA8-61B5-D545-871C-5270ABF2BFF0}" type="presOf" srcId="{E8FD390A-92D5-3D4F-A953-15D7A5001E0C}" destId="{D3EAF590-CB90-7E46-A20B-EF73FCC82BE1}" srcOrd="0" destOrd="0" presId="urn:microsoft.com/office/officeart/2005/8/layout/hierarchy3"/>
    <dgm:cxn modelId="{1AC22B18-47B3-3749-8C94-752D668DD531}" srcId="{B9BDDA1A-ACAA-D64E-A4EE-2464BBACD206}" destId="{28929E60-5AA8-DD40-9DFD-C4F64375B42F}" srcOrd="3" destOrd="0" parTransId="{B1B7D374-1995-9748-A1BC-C7D2C9EB0DAB}" sibTransId="{54CBB021-B760-6849-B22F-AAECB6C91CF4}"/>
    <dgm:cxn modelId="{3155EC54-72D7-F34E-B4DA-B5F001EE5629}" type="presOf" srcId="{336F04E9-F9F3-6941-96A8-66DAF8222076}" destId="{AD1F4D24-29B5-4842-8CDD-9E829216BCFD}" srcOrd="0" destOrd="0" presId="urn:microsoft.com/office/officeart/2005/8/layout/hierarchy3"/>
    <dgm:cxn modelId="{EA8A398F-C907-AE43-9CEE-BA3F9B56E518}" type="presOf" srcId="{B06F12E3-584F-C943-A6B9-CB7D8EAFF070}" destId="{CE97549A-57B2-1D47-A50C-32C97EC65567}" srcOrd="0" destOrd="0" presId="urn:microsoft.com/office/officeart/2005/8/layout/hierarchy3"/>
    <dgm:cxn modelId="{DCF692DE-38CF-6147-ABF1-1B4F527C82B7}" srcId="{604D7319-E0F3-8C4E-93A5-7F691D91C6E5}" destId="{C01C58A3-AE74-1547-B213-E935B373A8F7}" srcOrd="4" destOrd="0" parTransId="{A4B2CCF6-8D7E-904A-8D55-B59E2C890FCB}" sibTransId="{FE2CD557-33F7-2A45-BE09-29AF05FD80C0}"/>
    <dgm:cxn modelId="{993544A3-7FF8-564A-8BE8-8329B9EC5073}" type="presOf" srcId="{83C438B8-4985-D642-A6C3-AF9965DBDFBF}" destId="{4BFC7EFD-6AC0-BF40-9CC4-6C592A1927DB}" srcOrd="0" destOrd="0" presId="urn:microsoft.com/office/officeart/2005/8/layout/hierarchy3"/>
    <dgm:cxn modelId="{78CD37C4-D18C-114F-BC61-2666E489EFBA}" type="presParOf" srcId="{8986CC22-3279-E349-8EA5-C8228285FDC5}" destId="{8CDA5F8B-089C-0547-AC8B-43535CEB7DD1}" srcOrd="0" destOrd="0" presId="urn:microsoft.com/office/officeart/2005/8/layout/hierarchy3"/>
    <dgm:cxn modelId="{9B5E9530-35B9-C547-BCD5-C63E1F2147AE}" type="presParOf" srcId="{8CDA5F8B-089C-0547-AC8B-43535CEB7DD1}" destId="{F06E2483-8181-DD4E-B57E-5EC26CF9915E}" srcOrd="0" destOrd="0" presId="urn:microsoft.com/office/officeart/2005/8/layout/hierarchy3"/>
    <dgm:cxn modelId="{11BAF6C2-205A-804F-83EE-F7F26AE86B48}" type="presParOf" srcId="{F06E2483-8181-DD4E-B57E-5EC26CF9915E}" destId="{8C589115-0EBC-5243-878C-B25EE90EB758}" srcOrd="0" destOrd="0" presId="urn:microsoft.com/office/officeart/2005/8/layout/hierarchy3"/>
    <dgm:cxn modelId="{9FBE4209-F3A9-5C4D-9AC7-B0E6130D0F40}" type="presParOf" srcId="{F06E2483-8181-DD4E-B57E-5EC26CF9915E}" destId="{1C01E9C9-FC04-1D4F-AA20-E8AB08FCD289}" srcOrd="1" destOrd="0" presId="urn:microsoft.com/office/officeart/2005/8/layout/hierarchy3"/>
    <dgm:cxn modelId="{CB9760EC-3CD6-A243-B954-0738ADBF692C}" type="presParOf" srcId="{8CDA5F8B-089C-0547-AC8B-43535CEB7DD1}" destId="{8A894C4E-59B1-6340-87FC-0C280B174B8A}" srcOrd="1" destOrd="0" presId="urn:microsoft.com/office/officeart/2005/8/layout/hierarchy3"/>
    <dgm:cxn modelId="{C3F70901-9CB6-F24E-93E5-1C6333E014F5}" type="presParOf" srcId="{8A894C4E-59B1-6340-87FC-0C280B174B8A}" destId="{F0E2E97F-8F17-F749-A0A8-62CC2873172E}" srcOrd="0" destOrd="0" presId="urn:microsoft.com/office/officeart/2005/8/layout/hierarchy3"/>
    <dgm:cxn modelId="{3EF9E133-B3C9-7543-890C-541DF2BB89A8}" type="presParOf" srcId="{8A894C4E-59B1-6340-87FC-0C280B174B8A}" destId="{CE97549A-57B2-1D47-A50C-32C97EC65567}" srcOrd="1" destOrd="0" presId="urn:microsoft.com/office/officeart/2005/8/layout/hierarchy3"/>
    <dgm:cxn modelId="{3D06176A-51B9-E843-825B-1108B92FB1A3}" type="presParOf" srcId="{8986CC22-3279-E349-8EA5-C8228285FDC5}" destId="{1C1C1DA4-F368-624D-A28F-36E1E190F67E}" srcOrd="1" destOrd="0" presId="urn:microsoft.com/office/officeart/2005/8/layout/hierarchy3"/>
    <dgm:cxn modelId="{9C73F6ED-B76E-C14F-8854-AE0A4D27E92D}" type="presParOf" srcId="{1C1C1DA4-F368-624D-A28F-36E1E190F67E}" destId="{AB7EC4E7-65AF-204D-BFBC-6907C742A9FE}" srcOrd="0" destOrd="0" presId="urn:microsoft.com/office/officeart/2005/8/layout/hierarchy3"/>
    <dgm:cxn modelId="{4CCCD301-1CB3-4F4D-B265-972F196C109A}" type="presParOf" srcId="{AB7EC4E7-65AF-204D-BFBC-6907C742A9FE}" destId="{62522271-07F6-E645-B54A-C51504123886}" srcOrd="0" destOrd="0" presId="urn:microsoft.com/office/officeart/2005/8/layout/hierarchy3"/>
    <dgm:cxn modelId="{51125A1F-394D-A342-8540-A46E00937890}" type="presParOf" srcId="{AB7EC4E7-65AF-204D-BFBC-6907C742A9FE}" destId="{FC6CB8B6-204E-6343-B233-28A522E6746A}" srcOrd="1" destOrd="0" presId="urn:microsoft.com/office/officeart/2005/8/layout/hierarchy3"/>
    <dgm:cxn modelId="{9BD7436C-CEC9-A54A-8567-3BB70AB20663}" type="presParOf" srcId="{1C1C1DA4-F368-624D-A28F-36E1E190F67E}" destId="{72CE9527-B74F-2648-914B-A0255D8C3727}" srcOrd="1" destOrd="0" presId="urn:microsoft.com/office/officeart/2005/8/layout/hierarchy3"/>
    <dgm:cxn modelId="{52F6E65E-E3C4-BD41-A229-69BFA5DD8FB6}" type="presParOf" srcId="{72CE9527-B74F-2648-914B-A0255D8C3727}" destId="{250AA239-1D9F-5446-B617-BFFFB9BF3EF6}" srcOrd="0" destOrd="0" presId="urn:microsoft.com/office/officeart/2005/8/layout/hierarchy3"/>
    <dgm:cxn modelId="{1584653E-C2FF-1F44-A2B8-A966BC68CAF9}" type="presParOf" srcId="{72CE9527-B74F-2648-914B-A0255D8C3727}" destId="{9A64F362-AB69-3A41-8040-CE53CD92B015}" srcOrd="1" destOrd="0" presId="urn:microsoft.com/office/officeart/2005/8/layout/hierarchy3"/>
    <dgm:cxn modelId="{F6616F85-F258-294E-8E48-D82EF27F8184}" type="presParOf" srcId="{72CE9527-B74F-2648-914B-A0255D8C3727}" destId="{5ECD8737-C299-C147-948B-3A9DC7C3B046}" srcOrd="2" destOrd="0" presId="urn:microsoft.com/office/officeart/2005/8/layout/hierarchy3"/>
    <dgm:cxn modelId="{F844707A-834F-B841-8AF1-1A2C66C88AB8}" type="presParOf" srcId="{72CE9527-B74F-2648-914B-A0255D8C3727}" destId="{D3EAF590-CB90-7E46-A20B-EF73FCC82BE1}" srcOrd="3" destOrd="0" presId="urn:microsoft.com/office/officeart/2005/8/layout/hierarchy3"/>
    <dgm:cxn modelId="{BF4BF8F8-279F-284B-B72F-C9022D8CE190}" type="presParOf" srcId="{72CE9527-B74F-2648-914B-A0255D8C3727}" destId="{4B4AF666-C51F-7A4B-B8E8-88EB55C6C3C6}" srcOrd="4" destOrd="0" presId="urn:microsoft.com/office/officeart/2005/8/layout/hierarchy3"/>
    <dgm:cxn modelId="{2036A9BE-D522-1948-B350-7A950F06D914}" type="presParOf" srcId="{72CE9527-B74F-2648-914B-A0255D8C3727}" destId="{4BB982E4-04BE-4640-A243-0445B6C82A75}" srcOrd="5" destOrd="0" presId="urn:microsoft.com/office/officeart/2005/8/layout/hierarchy3"/>
    <dgm:cxn modelId="{F75E2B40-CEE3-3D43-A0FB-FE5920C4F1CE}" type="presParOf" srcId="{8986CC22-3279-E349-8EA5-C8228285FDC5}" destId="{C91F978C-510A-ED45-ACBF-5B41696BA908}" srcOrd="2" destOrd="0" presId="urn:microsoft.com/office/officeart/2005/8/layout/hierarchy3"/>
    <dgm:cxn modelId="{9566E293-B7D6-B440-A995-BEB8B13FBE87}" type="presParOf" srcId="{C91F978C-510A-ED45-ACBF-5B41696BA908}" destId="{57B8A2EE-2AFC-304C-BF87-CC9C57372986}" srcOrd="0" destOrd="0" presId="urn:microsoft.com/office/officeart/2005/8/layout/hierarchy3"/>
    <dgm:cxn modelId="{1B4D80B3-6EE9-A44C-A532-2BA0DA679B7B}" type="presParOf" srcId="{57B8A2EE-2AFC-304C-BF87-CC9C57372986}" destId="{A2C3AA40-7E80-4241-AE73-841A550AC26C}" srcOrd="0" destOrd="0" presId="urn:microsoft.com/office/officeart/2005/8/layout/hierarchy3"/>
    <dgm:cxn modelId="{E47E87EB-07A3-6946-B643-4834740FB62C}" type="presParOf" srcId="{57B8A2EE-2AFC-304C-BF87-CC9C57372986}" destId="{2444C217-09A2-1241-9804-4A6C496A9103}" srcOrd="1" destOrd="0" presId="urn:microsoft.com/office/officeart/2005/8/layout/hierarchy3"/>
    <dgm:cxn modelId="{50478BB5-8F31-A34D-B0E9-815C72A57541}" type="presParOf" srcId="{C91F978C-510A-ED45-ACBF-5B41696BA908}" destId="{3CE912B0-BDAA-0047-9E28-E4C69BBC6A9A}" srcOrd="1" destOrd="0" presId="urn:microsoft.com/office/officeart/2005/8/layout/hierarchy3"/>
    <dgm:cxn modelId="{190855E0-C0AB-344A-82CC-F7281160B7D5}" type="presParOf" srcId="{3CE912B0-BDAA-0047-9E28-E4C69BBC6A9A}" destId="{60625CB4-ED46-C04D-8831-958D15C80477}" srcOrd="0" destOrd="0" presId="urn:microsoft.com/office/officeart/2005/8/layout/hierarchy3"/>
    <dgm:cxn modelId="{312A7DEE-A720-9740-9F14-AD135D1DEDBB}" type="presParOf" srcId="{3CE912B0-BDAA-0047-9E28-E4C69BBC6A9A}" destId="{C5FC7ACC-E783-FD42-941D-198678E8CD2A}" srcOrd="1" destOrd="0" presId="urn:microsoft.com/office/officeart/2005/8/layout/hierarchy3"/>
    <dgm:cxn modelId="{D65F1DD1-9F95-364C-985C-3A782AB235D0}" type="presParOf" srcId="{3CE912B0-BDAA-0047-9E28-E4C69BBC6A9A}" destId="{30A5C547-F19D-6944-9DE6-32A39A6B7022}" srcOrd="2" destOrd="0" presId="urn:microsoft.com/office/officeart/2005/8/layout/hierarchy3"/>
    <dgm:cxn modelId="{17E91104-79F5-1441-B795-9508B7F718C4}" type="presParOf" srcId="{3CE912B0-BDAA-0047-9E28-E4C69BBC6A9A}" destId="{F4267185-7A93-0E4B-9EDB-E354766642BA}" srcOrd="3" destOrd="0" presId="urn:microsoft.com/office/officeart/2005/8/layout/hierarchy3"/>
    <dgm:cxn modelId="{D34EE653-389C-EF4D-89EC-A5116B9A15ED}" type="presParOf" srcId="{3CE912B0-BDAA-0047-9E28-E4C69BBC6A9A}" destId="{8F70F1DA-85E2-064A-A12A-624AAF3CCB57}" srcOrd="4" destOrd="0" presId="urn:microsoft.com/office/officeart/2005/8/layout/hierarchy3"/>
    <dgm:cxn modelId="{AC537B49-B048-FB45-B6EE-1D03A8CB4E4E}" type="presParOf" srcId="{3CE912B0-BDAA-0047-9E28-E4C69BBC6A9A}" destId="{8534EE75-E19A-8A40-88D0-3AB5726F15F0}" srcOrd="5" destOrd="0" presId="urn:microsoft.com/office/officeart/2005/8/layout/hierarchy3"/>
    <dgm:cxn modelId="{DF2C2065-29FC-CC4B-BB26-DE18CA1C0581}" type="presParOf" srcId="{3CE912B0-BDAA-0047-9E28-E4C69BBC6A9A}" destId="{5D83F14B-2F8C-B54D-976C-0F2BB5A01CE7}" srcOrd="6" destOrd="0" presId="urn:microsoft.com/office/officeart/2005/8/layout/hierarchy3"/>
    <dgm:cxn modelId="{028A9DD8-0556-0349-95AE-13F9E3BEDE9F}" type="presParOf" srcId="{3CE912B0-BDAA-0047-9E28-E4C69BBC6A9A}" destId="{77402D46-2F78-7145-8103-5FD93121A0A7}" srcOrd="7" destOrd="0" presId="urn:microsoft.com/office/officeart/2005/8/layout/hierarchy3"/>
    <dgm:cxn modelId="{7F353762-C43F-0E44-B595-468CA0ED1445}" type="presParOf" srcId="{8986CC22-3279-E349-8EA5-C8228285FDC5}" destId="{2EE93BA4-A750-A448-8ECA-DE9E7DEF5399}" srcOrd="3" destOrd="0" presId="urn:microsoft.com/office/officeart/2005/8/layout/hierarchy3"/>
    <dgm:cxn modelId="{FC820CCB-6680-D141-BBEC-70FC0E6F9EC0}" type="presParOf" srcId="{2EE93BA4-A750-A448-8ECA-DE9E7DEF5399}" destId="{C6092D4B-C093-B645-ABE4-845D128DC347}" srcOrd="0" destOrd="0" presId="urn:microsoft.com/office/officeart/2005/8/layout/hierarchy3"/>
    <dgm:cxn modelId="{42C83426-5B2D-024E-9CF2-9AF5A01C8E6E}" type="presParOf" srcId="{C6092D4B-C093-B645-ABE4-845D128DC347}" destId="{27417788-F1E8-1A44-85D6-89FA5BD1B99B}" srcOrd="0" destOrd="0" presId="urn:microsoft.com/office/officeart/2005/8/layout/hierarchy3"/>
    <dgm:cxn modelId="{3A885464-5125-7D43-ADE0-7518FA25C279}" type="presParOf" srcId="{C6092D4B-C093-B645-ABE4-845D128DC347}" destId="{15539C7B-B318-D24A-A979-EAE605B7638A}" srcOrd="1" destOrd="0" presId="urn:microsoft.com/office/officeart/2005/8/layout/hierarchy3"/>
    <dgm:cxn modelId="{FF588CE5-0026-9D41-B43D-BD982D6F2C8B}" type="presParOf" srcId="{2EE93BA4-A750-A448-8ECA-DE9E7DEF5399}" destId="{05247F82-F435-9843-9AE9-5724FE7743BA}" srcOrd="1" destOrd="0" presId="urn:microsoft.com/office/officeart/2005/8/layout/hierarchy3"/>
    <dgm:cxn modelId="{DD7CE990-78A6-D749-A159-C41436A16BE8}" type="presParOf" srcId="{05247F82-F435-9843-9AE9-5724FE7743BA}" destId="{8C96851E-B207-184B-9561-E6DEDEB7BC57}" srcOrd="0" destOrd="0" presId="urn:microsoft.com/office/officeart/2005/8/layout/hierarchy3"/>
    <dgm:cxn modelId="{DBA7DCAD-4428-CD40-B38E-81B32469AEF8}" type="presParOf" srcId="{05247F82-F435-9843-9AE9-5724FE7743BA}" destId="{BF2A2AC0-6EDB-EF42-A800-B4AE2CB882F4}" srcOrd="1" destOrd="0" presId="urn:microsoft.com/office/officeart/2005/8/layout/hierarchy3"/>
    <dgm:cxn modelId="{8B4A89C6-8F41-7F40-BF95-7B56F3207AF8}" type="presParOf" srcId="{05247F82-F435-9843-9AE9-5724FE7743BA}" destId="{A13E1DB0-ADB2-E849-9315-1CBD4674B6F5}" srcOrd="2" destOrd="0" presId="urn:microsoft.com/office/officeart/2005/8/layout/hierarchy3"/>
    <dgm:cxn modelId="{E8BCEE31-8EBF-0641-BFC0-BF76B5227EA4}" type="presParOf" srcId="{05247F82-F435-9843-9AE9-5724FE7743BA}" destId="{95CC2453-64A0-0A43-9F6C-831A8887787F}" srcOrd="3" destOrd="0" presId="urn:microsoft.com/office/officeart/2005/8/layout/hierarchy3"/>
    <dgm:cxn modelId="{429CF191-5472-074E-ACFD-59147C0E6E44}" type="presParOf" srcId="{05247F82-F435-9843-9AE9-5724FE7743BA}" destId="{C95DFCCF-779D-F045-A468-A901DCFB9FA2}" srcOrd="4" destOrd="0" presId="urn:microsoft.com/office/officeart/2005/8/layout/hierarchy3"/>
    <dgm:cxn modelId="{4342A2D8-163C-A24A-8F30-6A6B567097B2}" type="presParOf" srcId="{05247F82-F435-9843-9AE9-5724FE7743BA}" destId="{63212C08-6378-3942-8E37-43863C2AC2A7}" srcOrd="5" destOrd="0" presId="urn:microsoft.com/office/officeart/2005/8/layout/hierarchy3"/>
    <dgm:cxn modelId="{2D2D1FD5-F174-3F44-863F-02719F865517}" type="presParOf" srcId="{8986CC22-3279-E349-8EA5-C8228285FDC5}" destId="{CF55CC8D-223F-DD4F-851F-33D498D0AD68}" srcOrd="4" destOrd="0" presId="urn:microsoft.com/office/officeart/2005/8/layout/hierarchy3"/>
    <dgm:cxn modelId="{A042CDDA-C674-C545-A5A1-4710FBE2C3A9}" type="presParOf" srcId="{CF55CC8D-223F-DD4F-851F-33D498D0AD68}" destId="{B705BE87-B4CD-624E-897D-F13F43745A2A}" srcOrd="0" destOrd="0" presId="urn:microsoft.com/office/officeart/2005/8/layout/hierarchy3"/>
    <dgm:cxn modelId="{290D49BB-CFC2-1849-8FE3-92E5FA24C3FC}" type="presParOf" srcId="{B705BE87-B4CD-624E-897D-F13F43745A2A}" destId="{90C1F09D-0D49-7F49-9FA2-006DF2E90C0C}" srcOrd="0" destOrd="0" presId="urn:microsoft.com/office/officeart/2005/8/layout/hierarchy3"/>
    <dgm:cxn modelId="{307562F3-1E6E-9D46-A885-8C78D8424914}" type="presParOf" srcId="{B705BE87-B4CD-624E-897D-F13F43745A2A}" destId="{60769F68-17BA-284E-8349-C088702FF049}" srcOrd="1" destOrd="0" presId="urn:microsoft.com/office/officeart/2005/8/layout/hierarchy3"/>
    <dgm:cxn modelId="{A85D4890-7A19-0943-ACB2-F4359AB8838F}" type="presParOf" srcId="{CF55CC8D-223F-DD4F-851F-33D498D0AD68}" destId="{D9091AB9-0B1A-9F4B-84CF-C908A88831C8}" srcOrd="1" destOrd="0" presId="urn:microsoft.com/office/officeart/2005/8/layout/hierarchy3"/>
    <dgm:cxn modelId="{E17E6A54-9A73-BA46-A28C-9D9FCB476ED2}" type="presParOf" srcId="{D9091AB9-0B1A-9F4B-84CF-C908A88831C8}" destId="{4BFC7EFD-6AC0-BF40-9CC4-6C592A1927DB}" srcOrd="0" destOrd="0" presId="urn:microsoft.com/office/officeart/2005/8/layout/hierarchy3"/>
    <dgm:cxn modelId="{C97FADDC-5D1A-7342-9708-1AA0006973A4}" type="presParOf" srcId="{D9091AB9-0B1A-9F4B-84CF-C908A88831C8}" destId="{241AD0DB-D008-3D48-983F-392C7AC47774}" srcOrd="1" destOrd="0" presId="urn:microsoft.com/office/officeart/2005/8/layout/hierarchy3"/>
    <dgm:cxn modelId="{A6C98DC8-E850-1B44-9257-6FE5949C4257}" type="presParOf" srcId="{D9091AB9-0B1A-9F4B-84CF-C908A88831C8}" destId="{AD1F4D24-29B5-4842-8CDD-9E829216BCFD}" srcOrd="2" destOrd="0" presId="urn:microsoft.com/office/officeart/2005/8/layout/hierarchy3"/>
    <dgm:cxn modelId="{BB448DC8-D0BB-AB48-8DB2-A8E04019CC6E}" type="presParOf" srcId="{D9091AB9-0B1A-9F4B-84CF-C908A88831C8}" destId="{EDFBDA65-9FA7-3D48-943D-28C12FABD8F6}" srcOrd="3" destOrd="0" presId="urn:microsoft.com/office/officeart/2005/8/layout/hierarchy3"/>
    <dgm:cxn modelId="{8205493A-8EEE-B341-8B5B-EBBEE66DE685}" type="presParOf" srcId="{D9091AB9-0B1A-9F4B-84CF-C908A88831C8}" destId="{AE6B3B52-9B66-1F4D-A96C-86EFBDCAC5CB}" srcOrd="4" destOrd="0" presId="urn:microsoft.com/office/officeart/2005/8/layout/hierarchy3"/>
    <dgm:cxn modelId="{553210F1-F282-8F4C-9728-6697D8190F52}" type="presParOf" srcId="{D9091AB9-0B1A-9F4B-84CF-C908A88831C8}" destId="{50D90457-B33B-1542-BCEF-1DCC8EB90A99}" srcOrd="5" destOrd="0" presId="urn:microsoft.com/office/officeart/2005/8/layout/hierarchy3"/>
    <dgm:cxn modelId="{2253E672-2E22-1A41-ACD5-F445586A40A3}" type="presParOf" srcId="{D9091AB9-0B1A-9F4B-84CF-C908A88831C8}" destId="{CA0B8E7E-3FCA-344E-9236-B288D1BD6432}" srcOrd="6" destOrd="0" presId="urn:microsoft.com/office/officeart/2005/8/layout/hierarchy3"/>
    <dgm:cxn modelId="{6E182E9A-589C-0B4D-ACE8-D8F261F483F2}" type="presParOf" srcId="{D9091AB9-0B1A-9F4B-84CF-C908A88831C8}" destId="{D9429592-04A1-3A47-BB62-DEE1B0AB78DA}" srcOrd="7" destOrd="0" presId="urn:microsoft.com/office/officeart/2005/8/layout/hierarchy3"/>
    <dgm:cxn modelId="{EE578CAA-468E-FB4C-AB26-DD3674ADF970}" type="presParOf" srcId="{D9091AB9-0B1A-9F4B-84CF-C908A88831C8}" destId="{24C67A9E-8870-3948-9AED-7AFDB54110C8}" srcOrd="8" destOrd="0" presId="urn:microsoft.com/office/officeart/2005/8/layout/hierarchy3"/>
    <dgm:cxn modelId="{42666E95-6D2B-9A4E-8C92-A8FEA02E4100}" type="presParOf" srcId="{D9091AB9-0B1A-9F4B-84CF-C908A88831C8}" destId="{102BC72C-C5B3-434F-93FE-0F9BDC416DBA}"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555F-0B9F-3C49-8EA9-26AE3F42B501}">
      <dsp:nvSpPr>
        <dsp:cNvPr id="0" name=""/>
        <dsp:cNvSpPr/>
      </dsp:nvSpPr>
      <dsp:spPr>
        <a:xfrm>
          <a:off x="0" y="309842"/>
          <a:ext cx="4729162" cy="74880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a:t>Tejasri Surapaneni</a:t>
          </a:r>
        </a:p>
      </dsp:txBody>
      <dsp:txXfrm>
        <a:off x="36553" y="346395"/>
        <a:ext cx="4656056" cy="675694"/>
      </dsp:txXfrm>
    </dsp:sp>
    <dsp:sp modelId="{8B928F50-CC86-574B-962F-3026E7DD7102}">
      <dsp:nvSpPr>
        <dsp:cNvPr id="0" name=""/>
        <dsp:cNvSpPr/>
      </dsp:nvSpPr>
      <dsp:spPr>
        <a:xfrm>
          <a:off x="0" y="1150802"/>
          <a:ext cx="4729162" cy="748800"/>
        </a:xfrm>
        <a:prstGeom prst="roundRect">
          <a:avLst/>
        </a:prstGeom>
        <a:solidFill>
          <a:schemeClr val="accent2">
            <a:hueOff val="1247732"/>
            <a:satOff val="7101"/>
            <a:lumOff val="2196"/>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a:t>Aishwarya Maruthappan</a:t>
          </a:r>
        </a:p>
      </dsp:txBody>
      <dsp:txXfrm>
        <a:off x="36553" y="1187355"/>
        <a:ext cx="4656056" cy="675694"/>
      </dsp:txXfrm>
    </dsp:sp>
    <dsp:sp modelId="{421291AD-7631-E041-849F-28C5372C41F6}">
      <dsp:nvSpPr>
        <dsp:cNvPr id="0" name=""/>
        <dsp:cNvSpPr/>
      </dsp:nvSpPr>
      <dsp:spPr>
        <a:xfrm>
          <a:off x="0" y="1991762"/>
          <a:ext cx="4729162" cy="748800"/>
        </a:xfrm>
        <a:prstGeom prst="roundRect">
          <a:avLst/>
        </a:prstGeom>
        <a:solidFill>
          <a:schemeClr val="accent2">
            <a:hueOff val="2495465"/>
            <a:satOff val="14202"/>
            <a:lumOff val="4392"/>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a:t>Sujan Chava</a:t>
          </a:r>
        </a:p>
      </dsp:txBody>
      <dsp:txXfrm>
        <a:off x="36553" y="2028315"/>
        <a:ext cx="4656056" cy="675694"/>
      </dsp:txXfrm>
    </dsp:sp>
    <dsp:sp modelId="{352FDA54-1C1D-6E42-8A1E-5A356E33D302}">
      <dsp:nvSpPr>
        <dsp:cNvPr id="0" name=""/>
        <dsp:cNvSpPr/>
      </dsp:nvSpPr>
      <dsp:spPr>
        <a:xfrm>
          <a:off x="0" y="2832722"/>
          <a:ext cx="4729162" cy="748800"/>
        </a:xfrm>
        <a:prstGeom prst="roundRect">
          <a:avLst/>
        </a:prstGeom>
        <a:solidFill>
          <a:schemeClr val="accent2">
            <a:hueOff val="3743197"/>
            <a:satOff val="21302"/>
            <a:lumOff val="658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a:t>Venkata Rama Sai Anumula</a:t>
          </a:r>
        </a:p>
      </dsp:txBody>
      <dsp:txXfrm>
        <a:off x="36553" y="2869275"/>
        <a:ext cx="4656056" cy="675694"/>
      </dsp:txXfrm>
    </dsp:sp>
    <dsp:sp modelId="{D565E31A-1AD9-D248-829E-712B722729BF}">
      <dsp:nvSpPr>
        <dsp:cNvPr id="0" name=""/>
        <dsp:cNvSpPr/>
      </dsp:nvSpPr>
      <dsp:spPr>
        <a:xfrm>
          <a:off x="0" y="3673682"/>
          <a:ext cx="4729162" cy="748800"/>
        </a:xfrm>
        <a:prstGeom prst="roundRect">
          <a:avLst/>
        </a:prstGeom>
        <a:solidFill>
          <a:schemeClr val="accent2">
            <a:hueOff val="4990929"/>
            <a:satOff val="28403"/>
            <a:lumOff val="878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Vamsidhar Reddy Gunnala</a:t>
          </a:r>
        </a:p>
      </dsp:txBody>
      <dsp:txXfrm>
        <a:off x="36553" y="3710235"/>
        <a:ext cx="4656056" cy="675694"/>
      </dsp:txXfrm>
    </dsp:sp>
    <dsp:sp modelId="{998DE30E-1C5D-B54C-B8BB-40A5509FDC0A}">
      <dsp:nvSpPr>
        <dsp:cNvPr id="0" name=""/>
        <dsp:cNvSpPr/>
      </dsp:nvSpPr>
      <dsp:spPr>
        <a:xfrm>
          <a:off x="0" y="4514642"/>
          <a:ext cx="4729162" cy="748800"/>
        </a:xfrm>
        <a:prstGeom prst="roundRect">
          <a:avLst/>
        </a:prstGeom>
        <a:solidFill>
          <a:schemeClr val="accent2">
            <a:hueOff val="6238661"/>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a:t>Shourya Simha Addepalli</a:t>
          </a:r>
        </a:p>
      </dsp:txBody>
      <dsp:txXfrm>
        <a:off x="36553" y="4551195"/>
        <a:ext cx="4656056" cy="675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05004-9C45-4D86-9406-9AA2BB1E492E}">
      <dsp:nvSpPr>
        <dsp:cNvPr id="0" name=""/>
        <dsp:cNvSpPr/>
      </dsp:nvSpPr>
      <dsp:spPr>
        <a:xfrm>
          <a:off x="487143" y="537050"/>
          <a:ext cx="1372500" cy="13725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5BC02D-175D-4528-BEBD-5C15E033AF76}">
      <dsp:nvSpPr>
        <dsp:cNvPr id="0" name=""/>
        <dsp:cNvSpPr/>
      </dsp:nvSpPr>
      <dsp:spPr>
        <a:xfrm>
          <a:off x="779643" y="82955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E457C8C-7DFC-4273-AEB8-77BC221B638E}">
      <dsp:nvSpPr>
        <dsp:cNvPr id="0" name=""/>
        <dsp:cNvSpPr/>
      </dsp:nvSpPr>
      <dsp:spPr>
        <a:xfrm>
          <a:off x="48393" y="233705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a:t>Training the YOLO model and clearing the hassles encountered.</a:t>
          </a:r>
        </a:p>
      </dsp:txBody>
      <dsp:txXfrm>
        <a:off x="48393" y="2337050"/>
        <a:ext cx="2250000" cy="720000"/>
      </dsp:txXfrm>
    </dsp:sp>
    <dsp:sp modelId="{9CE90DF8-3557-4A4C-973A-D9F8514FE440}">
      <dsp:nvSpPr>
        <dsp:cNvPr id="0" name=""/>
        <dsp:cNvSpPr/>
      </dsp:nvSpPr>
      <dsp:spPr>
        <a:xfrm>
          <a:off x="3130894" y="537050"/>
          <a:ext cx="1372500" cy="13725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FF14D-07CA-4B56-A634-B6C16B24B356}">
      <dsp:nvSpPr>
        <dsp:cNvPr id="0" name=""/>
        <dsp:cNvSpPr/>
      </dsp:nvSpPr>
      <dsp:spPr>
        <a:xfrm>
          <a:off x="3423394" y="82955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E2A5F4D-2C1F-4474-9A86-847EF741E031}">
      <dsp:nvSpPr>
        <dsp:cNvPr id="0" name=""/>
        <dsp:cNvSpPr/>
      </dsp:nvSpPr>
      <dsp:spPr>
        <a:xfrm>
          <a:off x="2692144" y="233705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dirty="0"/>
            <a:t>Researching</a:t>
          </a:r>
          <a:r>
            <a:rPr lang="en-US" sz="1200" kern="1200" baseline="0" dirty="0"/>
            <a:t> on different ways to handle the HURDLES AND get the desired RESULTS</a:t>
          </a:r>
          <a:endParaRPr lang="en-US" sz="1200" kern="1200" dirty="0"/>
        </a:p>
      </dsp:txBody>
      <dsp:txXfrm>
        <a:off x="2692144" y="2337050"/>
        <a:ext cx="2250000" cy="720000"/>
      </dsp:txXfrm>
    </dsp:sp>
    <dsp:sp modelId="{19C6DF12-0353-4C44-89D0-1D320112381F}">
      <dsp:nvSpPr>
        <dsp:cNvPr id="0" name=""/>
        <dsp:cNvSpPr/>
      </dsp:nvSpPr>
      <dsp:spPr>
        <a:xfrm>
          <a:off x="5774644" y="537050"/>
          <a:ext cx="1372500" cy="13725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67D842-156E-476B-83CE-EFAFD775025F}">
      <dsp:nvSpPr>
        <dsp:cNvPr id="0" name=""/>
        <dsp:cNvSpPr/>
      </dsp:nvSpPr>
      <dsp:spPr>
        <a:xfrm>
          <a:off x="6067144" y="82955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6DA9514-C779-4E00-999F-D857F702D82F}">
      <dsp:nvSpPr>
        <dsp:cNvPr id="0" name=""/>
        <dsp:cNvSpPr/>
      </dsp:nvSpPr>
      <dsp:spPr>
        <a:xfrm>
          <a:off x="5335894" y="233705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dirty="0"/>
            <a:t>Re-running</a:t>
          </a:r>
          <a:r>
            <a:rPr lang="en-US" sz="1200" kern="1200" baseline="0" dirty="0"/>
            <a:t> the model by TWEAKING AND tuning the parameters of the model.</a:t>
          </a:r>
          <a:endParaRPr lang="en-US" sz="1200" kern="1200" dirty="0"/>
        </a:p>
      </dsp:txBody>
      <dsp:txXfrm>
        <a:off x="5335894" y="2337050"/>
        <a:ext cx="225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46583-4B15-4AFA-A518-D44AB0D89619}">
      <dsp:nvSpPr>
        <dsp:cNvPr id="0" name=""/>
        <dsp:cNvSpPr/>
      </dsp:nvSpPr>
      <dsp:spPr>
        <a:xfrm>
          <a:off x="0" y="0"/>
          <a:ext cx="6107430" cy="790702"/>
        </a:xfrm>
        <a:prstGeom prst="roundRect">
          <a:avLst>
            <a:gd name="adj" fmla="val 10000"/>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In the Northeastern University surface defect database, six kinds of surface defects of the hot-rolled steel strip are collected.</a:t>
          </a:r>
        </a:p>
      </dsp:txBody>
      <dsp:txXfrm>
        <a:off x="23159" y="23159"/>
        <a:ext cx="5187386" cy="744384"/>
      </dsp:txXfrm>
    </dsp:sp>
    <dsp:sp modelId="{088CBFBA-C0E2-47CD-B0AB-9D1587A9D66D}">
      <dsp:nvSpPr>
        <dsp:cNvPr id="0" name=""/>
        <dsp:cNvSpPr/>
      </dsp:nvSpPr>
      <dsp:spPr>
        <a:xfrm>
          <a:off x="511497" y="934466"/>
          <a:ext cx="6107430" cy="790702"/>
        </a:xfrm>
        <a:prstGeom prst="roundRect">
          <a:avLst>
            <a:gd name="adj" fmla="val 10000"/>
          </a:avLst>
        </a:prstGeom>
        <a:solidFill>
          <a:schemeClr val="accent5">
            <a:hueOff val="6371560"/>
            <a:satOff val="-13612"/>
            <a:lumOff val="-5686"/>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They are rolled-in scale (RS), patches (Pa), crazing (Cr), pitted surface (PS), inclusion (In) and scratches (Sc). </a:t>
          </a:r>
        </a:p>
      </dsp:txBody>
      <dsp:txXfrm>
        <a:off x="534656" y="957625"/>
        <a:ext cx="5035658" cy="744384"/>
      </dsp:txXfrm>
    </dsp:sp>
    <dsp:sp modelId="{CF0AFC31-8039-47B6-A5AE-FF0139639FE7}">
      <dsp:nvSpPr>
        <dsp:cNvPr id="0" name=""/>
        <dsp:cNvSpPr/>
      </dsp:nvSpPr>
      <dsp:spPr>
        <a:xfrm>
          <a:off x="1015360" y="1868932"/>
          <a:ext cx="6107430" cy="790702"/>
        </a:xfrm>
        <a:prstGeom prst="roundRect">
          <a:avLst>
            <a:gd name="adj" fmla="val 10000"/>
          </a:avLst>
        </a:prstGeom>
        <a:solidFill>
          <a:schemeClr val="accent5">
            <a:hueOff val="12743121"/>
            <a:satOff val="-27225"/>
            <a:lumOff val="-11373"/>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The database includes 1,800 grayscale images which consist of 300 samples each of six different kinds of typical surface defects.</a:t>
          </a:r>
        </a:p>
      </dsp:txBody>
      <dsp:txXfrm>
        <a:off x="1038519" y="1892091"/>
        <a:ext cx="5043293" cy="744384"/>
      </dsp:txXfrm>
    </dsp:sp>
    <dsp:sp modelId="{C20851E3-0C17-458E-9984-A27C55FC5466}">
      <dsp:nvSpPr>
        <dsp:cNvPr id="0" name=""/>
        <dsp:cNvSpPr/>
      </dsp:nvSpPr>
      <dsp:spPr>
        <a:xfrm>
          <a:off x="1526857" y="2803397"/>
          <a:ext cx="6107430" cy="790702"/>
        </a:xfrm>
        <a:prstGeom prst="roundRect">
          <a:avLst>
            <a:gd name="adj" fmla="val 10000"/>
          </a:avLst>
        </a:prstGeom>
        <a:solidFill>
          <a:schemeClr val="accent5">
            <a:hueOff val="19114680"/>
            <a:satOff val="-40837"/>
            <a:lumOff val="-1705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a:t>In addition to the images we also have Annotations which are used for defect detection task which indicate the class and co-ordinates of a defect in each image. </a:t>
          </a:r>
        </a:p>
      </dsp:txBody>
      <dsp:txXfrm>
        <a:off x="1550016" y="2826556"/>
        <a:ext cx="5035658" cy="744384"/>
      </dsp:txXfrm>
    </dsp:sp>
    <dsp:sp modelId="{E37BC014-5D2B-4657-BE57-0E700C97FBD0}">
      <dsp:nvSpPr>
        <dsp:cNvPr id="0" name=""/>
        <dsp:cNvSpPr/>
      </dsp:nvSpPr>
      <dsp:spPr>
        <a:xfrm>
          <a:off x="5593474" y="605605"/>
          <a:ext cx="513956" cy="51395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709114" y="605605"/>
        <a:ext cx="282676" cy="386752"/>
      </dsp:txXfrm>
    </dsp:sp>
    <dsp:sp modelId="{137D5E67-2EB0-44B7-8FDA-3B90118B4B88}">
      <dsp:nvSpPr>
        <dsp:cNvPr id="0" name=""/>
        <dsp:cNvSpPr/>
      </dsp:nvSpPr>
      <dsp:spPr>
        <a:xfrm>
          <a:off x="6104971" y="1540071"/>
          <a:ext cx="513956" cy="513956"/>
        </a:xfrm>
        <a:prstGeom prst="downArrow">
          <a:avLst>
            <a:gd name="adj1" fmla="val 55000"/>
            <a:gd name="adj2" fmla="val 45000"/>
          </a:avLst>
        </a:prstGeom>
        <a:solidFill>
          <a:schemeClr val="accent5">
            <a:tint val="40000"/>
            <a:alpha val="90000"/>
            <a:hueOff val="9663709"/>
            <a:satOff val="-19238"/>
            <a:lumOff val="-2280"/>
            <a:alphaOff val="0"/>
          </a:schemeClr>
        </a:solidFill>
        <a:ln w="12700"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6220611" y="1540071"/>
        <a:ext cx="282676" cy="386752"/>
      </dsp:txXfrm>
    </dsp:sp>
    <dsp:sp modelId="{E5B08618-5C60-4AD9-AC2B-BD3EF0D6DAFA}">
      <dsp:nvSpPr>
        <dsp:cNvPr id="0" name=""/>
        <dsp:cNvSpPr/>
      </dsp:nvSpPr>
      <dsp:spPr>
        <a:xfrm>
          <a:off x="6608834" y="2474537"/>
          <a:ext cx="513956" cy="513956"/>
        </a:xfrm>
        <a:prstGeom prst="downArrow">
          <a:avLst>
            <a:gd name="adj1" fmla="val 55000"/>
            <a:gd name="adj2" fmla="val 45000"/>
          </a:avLst>
        </a:prstGeom>
        <a:solidFill>
          <a:schemeClr val="accent5">
            <a:tint val="40000"/>
            <a:alpha val="90000"/>
            <a:hueOff val="19327418"/>
            <a:satOff val="-38476"/>
            <a:lumOff val="-4560"/>
            <a:alphaOff val="0"/>
          </a:schemeClr>
        </a:solidFill>
        <a:ln w="12700"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6724474" y="2474537"/>
        <a:ext cx="282676" cy="386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89115-0EBC-5243-878C-B25EE90EB758}">
      <dsp:nvSpPr>
        <dsp:cNvPr id="0" name=""/>
        <dsp:cNvSpPr/>
      </dsp:nvSpPr>
      <dsp:spPr>
        <a:xfrm>
          <a:off x="33530" y="199"/>
          <a:ext cx="1335321" cy="6676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a:t>Problem Definition</a:t>
          </a:r>
        </a:p>
      </dsp:txBody>
      <dsp:txXfrm>
        <a:off x="53085" y="19754"/>
        <a:ext cx="1296211" cy="628550"/>
      </dsp:txXfrm>
    </dsp:sp>
    <dsp:sp modelId="{F0E2E97F-8F17-F749-A0A8-62CC2873172E}">
      <dsp:nvSpPr>
        <dsp:cNvPr id="0" name=""/>
        <dsp:cNvSpPr/>
      </dsp:nvSpPr>
      <dsp:spPr>
        <a:xfrm>
          <a:off x="167063" y="667860"/>
          <a:ext cx="133532" cy="500745"/>
        </a:xfrm>
        <a:custGeom>
          <a:avLst/>
          <a:gdLst/>
          <a:ahLst/>
          <a:cxnLst/>
          <a:rect l="0" t="0" r="0" b="0"/>
          <a:pathLst>
            <a:path>
              <a:moveTo>
                <a:pt x="0" y="0"/>
              </a:moveTo>
              <a:lnTo>
                <a:pt x="0" y="500745"/>
              </a:lnTo>
              <a:lnTo>
                <a:pt x="133532" y="500745"/>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E97549A-57B2-1D47-A50C-32C97EC65567}">
      <dsp:nvSpPr>
        <dsp:cNvPr id="0" name=""/>
        <dsp:cNvSpPr/>
      </dsp:nvSpPr>
      <dsp:spPr>
        <a:xfrm>
          <a:off x="300595" y="834775"/>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b="1" kern="1200" dirty="0"/>
            <a:t>Introduction call with sponsor to know all the requirements and get clear understanding of the problem </a:t>
          </a:r>
        </a:p>
      </dsp:txBody>
      <dsp:txXfrm>
        <a:off x="320150" y="854330"/>
        <a:ext cx="1029147" cy="628550"/>
      </dsp:txXfrm>
    </dsp:sp>
    <dsp:sp modelId="{62522271-07F6-E645-B54A-C51504123886}">
      <dsp:nvSpPr>
        <dsp:cNvPr id="0" name=""/>
        <dsp:cNvSpPr/>
      </dsp:nvSpPr>
      <dsp:spPr>
        <a:xfrm>
          <a:off x="1702683" y="199"/>
          <a:ext cx="1335321" cy="6676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a:t>Data Acquisition and</a:t>
          </a:r>
          <a:br>
            <a:rPr lang="en-US" sz="1300" b="1" kern="1200" dirty="0"/>
          </a:br>
          <a:r>
            <a:rPr lang="en-US" sz="1300" b="1" kern="1200" dirty="0"/>
            <a:t>Exploration </a:t>
          </a:r>
        </a:p>
      </dsp:txBody>
      <dsp:txXfrm>
        <a:off x="1722238" y="19754"/>
        <a:ext cx="1296211" cy="628550"/>
      </dsp:txXfrm>
    </dsp:sp>
    <dsp:sp modelId="{250AA239-1D9F-5446-B617-BFFFB9BF3EF6}">
      <dsp:nvSpPr>
        <dsp:cNvPr id="0" name=""/>
        <dsp:cNvSpPr/>
      </dsp:nvSpPr>
      <dsp:spPr>
        <a:xfrm>
          <a:off x="1836215" y="667860"/>
          <a:ext cx="133532" cy="500745"/>
        </a:xfrm>
        <a:custGeom>
          <a:avLst/>
          <a:gdLst/>
          <a:ahLst/>
          <a:cxnLst/>
          <a:rect l="0" t="0" r="0" b="0"/>
          <a:pathLst>
            <a:path>
              <a:moveTo>
                <a:pt x="0" y="0"/>
              </a:moveTo>
              <a:lnTo>
                <a:pt x="0" y="500745"/>
              </a:lnTo>
              <a:lnTo>
                <a:pt x="133532" y="500745"/>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9A64F362-AB69-3A41-8040-CE53CD92B015}">
      <dsp:nvSpPr>
        <dsp:cNvPr id="0" name=""/>
        <dsp:cNvSpPr/>
      </dsp:nvSpPr>
      <dsp:spPr>
        <a:xfrm>
          <a:off x="1969747" y="834775"/>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b="1" kern="1200" dirty="0"/>
            <a:t>Extract and gather the required image data for analysis</a:t>
          </a:r>
        </a:p>
      </dsp:txBody>
      <dsp:txXfrm>
        <a:off x="1989302" y="854330"/>
        <a:ext cx="1029147" cy="628550"/>
      </dsp:txXfrm>
    </dsp:sp>
    <dsp:sp modelId="{5ECD8737-C299-C147-948B-3A9DC7C3B046}">
      <dsp:nvSpPr>
        <dsp:cNvPr id="0" name=""/>
        <dsp:cNvSpPr/>
      </dsp:nvSpPr>
      <dsp:spPr>
        <a:xfrm>
          <a:off x="1836215" y="667860"/>
          <a:ext cx="133532" cy="1335321"/>
        </a:xfrm>
        <a:custGeom>
          <a:avLst/>
          <a:gdLst/>
          <a:ahLst/>
          <a:cxnLst/>
          <a:rect l="0" t="0" r="0" b="0"/>
          <a:pathLst>
            <a:path>
              <a:moveTo>
                <a:pt x="0" y="0"/>
              </a:moveTo>
              <a:lnTo>
                <a:pt x="0" y="1335321"/>
              </a:lnTo>
              <a:lnTo>
                <a:pt x="133532" y="1335321"/>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EAF590-CB90-7E46-A20B-EF73FCC82BE1}">
      <dsp:nvSpPr>
        <dsp:cNvPr id="0" name=""/>
        <dsp:cNvSpPr/>
      </dsp:nvSpPr>
      <dsp:spPr>
        <a:xfrm>
          <a:off x="1969747" y="1669351"/>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b="1" kern="1200" dirty="0"/>
            <a:t>To understand how various defects can be identified and annotated.</a:t>
          </a:r>
        </a:p>
      </dsp:txBody>
      <dsp:txXfrm>
        <a:off x="1989302" y="1688906"/>
        <a:ext cx="1029147" cy="628550"/>
      </dsp:txXfrm>
    </dsp:sp>
    <dsp:sp modelId="{4B4AF666-C51F-7A4B-B8E8-88EB55C6C3C6}">
      <dsp:nvSpPr>
        <dsp:cNvPr id="0" name=""/>
        <dsp:cNvSpPr/>
      </dsp:nvSpPr>
      <dsp:spPr>
        <a:xfrm>
          <a:off x="1836215" y="667860"/>
          <a:ext cx="133532" cy="2169897"/>
        </a:xfrm>
        <a:custGeom>
          <a:avLst/>
          <a:gdLst/>
          <a:ahLst/>
          <a:cxnLst/>
          <a:rect l="0" t="0" r="0" b="0"/>
          <a:pathLst>
            <a:path>
              <a:moveTo>
                <a:pt x="0" y="0"/>
              </a:moveTo>
              <a:lnTo>
                <a:pt x="0" y="2169897"/>
              </a:lnTo>
              <a:lnTo>
                <a:pt x="133532" y="2169897"/>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BB982E4-04BE-4640-A243-0445B6C82A75}">
      <dsp:nvSpPr>
        <dsp:cNvPr id="0" name=""/>
        <dsp:cNvSpPr/>
      </dsp:nvSpPr>
      <dsp:spPr>
        <a:xfrm>
          <a:off x="1969747" y="2503928"/>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b="1" kern="1200" dirty="0"/>
            <a:t>Acquiring domain knowledge on how to handle XML data. </a:t>
          </a:r>
        </a:p>
      </dsp:txBody>
      <dsp:txXfrm>
        <a:off x="1989302" y="2523483"/>
        <a:ext cx="1029147" cy="628550"/>
      </dsp:txXfrm>
    </dsp:sp>
    <dsp:sp modelId="{A2C3AA40-7E80-4241-AE73-841A550AC26C}">
      <dsp:nvSpPr>
        <dsp:cNvPr id="0" name=""/>
        <dsp:cNvSpPr/>
      </dsp:nvSpPr>
      <dsp:spPr>
        <a:xfrm>
          <a:off x="3371835" y="199"/>
          <a:ext cx="1335321" cy="6676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a:t>Analytics and Algorithm </a:t>
          </a:r>
        </a:p>
      </dsp:txBody>
      <dsp:txXfrm>
        <a:off x="3391390" y="19754"/>
        <a:ext cx="1296211" cy="628550"/>
      </dsp:txXfrm>
    </dsp:sp>
    <dsp:sp modelId="{60625CB4-ED46-C04D-8831-958D15C80477}">
      <dsp:nvSpPr>
        <dsp:cNvPr id="0" name=""/>
        <dsp:cNvSpPr/>
      </dsp:nvSpPr>
      <dsp:spPr>
        <a:xfrm>
          <a:off x="3505367" y="667860"/>
          <a:ext cx="133532" cy="500745"/>
        </a:xfrm>
        <a:custGeom>
          <a:avLst/>
          <a:gdLst/>
          <a:ahLst/>
          <a:cxnLst/>
          <a:rect l="0" t="0" r="0" b="0"/>
          <a:pathLst>
            <a:path>
              <a:moveTo>
                <a:pt x="0" y="0"/>
              </a:moveTo>
              <a:lnTo>
                <a:pt x="0" y="500745"/>
              </a:lnTo>
              <a:lnTo>
                <a:pt x="133532" y="500745"/>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5FC7ACC-E783-FD42-941D-198678E8CD2A}">
      <dsp:nvSpPr>
        <dsp:cNvPr id="0" name=""/>
        <dsp:cNvSpPr/>
      </dsp:nvSpPr>
      <dsp:spPr>
        <a:xfrm>
          <a:off x="3638899" y="834775"/>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b="1" kern="1200" dirty="0">
              <a:sym typeface="Wingdings" panose="05000000000000000000" pitchFamily="2" charset="2"/>
            </a:rPr>
            <a:t>Understanding the working principle of  YOLO v3  algorithm</a:t>
          </a:r>
          <a:endParaRPr lang="en-US" sz="700" b="1" kern="1200" dirty="0"/>
        </a:p>
      </dsp:txBody>
      <dsp:txXfrm>
        <a:off x="3658454" y="854330"/>
        <a:ext cx="1029147" cy="628550"/>
      </dsp:txXfrm>
    </dsp:sp>
    <dsp:sp modelId="{30A5C547-F19D-6944-9DE6-32A39A6B7022}">
      <dsp:nvSpPr>
        <dsp:cNvPr id="0" name=""/>
        <dsp:cNvSpPr/>
      </dsp:nvSpPr>
      <dsp:spPr>
        <a:xfrm>
          <a:off x="3505367" y="667860"/>
          <a:ext cx="133532" cy="1335321"/>
        </a:xfrm>
        <a:custGeom>
          <a:avLst/>
          <a:gdLst/>
          <a:ahLst/>
          <a:cxnLst/>
          <a:rect l="0" t="0" r="0" b="0"/>
          <a:pathLst>
            <a:path>
              <a:moveTo>
                <a:pt x="0" y="0"/>
              </a:moveTo>
              <a:lnTo>
                <a:pt x="0" y="1335321"/>
              </a:lnTo>
              <a:lnTo>
                <a:pt x="133532" y="1335321"/>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4267185-7A93-0E4B-9EDB-E354766642BA}">
      <dsp:nvSpPr>
        <dsp:cNvPr id="0" name=""/>
        <dsp:cNvSpPr/>
      </dsp:nvSpPr>
      <dsp:spPr>
        <a:xfrm>
          <a:off x="3638899" y="1669351"/>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b="1" kern="1200" dirty="0">
              <a:sym typeface="Wingdings" panose="05000000000000000000" pitchFamily="2" charset="2"/>
            </a:rPr>
            <a:t>Setting Up the Environment in Google Co-lab as shown by sponsor</a:t>
          </a:r>
          <a:endParaRPr lang="en-US" sz="700" b="1" kern="1200" dirty="0"/>
        </a:p>
      </dsp:txBody>
      <dsp:txXfrm>
        <a:off x="3658454" y="1688906"/>
        <a:ext cx="1029147" cy="628550"/>
      </dsp:txXfrm>
    </dsp:sp>
    <dsp:sp modelId="{8F70F1DA-85E2-064A-A12A-624AAF3CCB57}">
      <dsp:nvSpPr>
        <dsp:cNvPr id="0" name=""/>
        <dsp:cNvSpPr/>
      </dsp:nvSpPr>
      <dsp:spPr>
        <a:xfrm>
          <a:off x="3505367" y="667860"/>
          <a:ext cx="133532" cy="2169897"/>
        </a:xfrm>
        <a:custGeom>
          <a:avLst/>
          <a:gdLst/>
          <a:ahLst/>
          <a:cxnLst/>
          <a:rect l="0" t="0" r="0" b="0"/>
          <a:pathLst>
            <a:path>
              <a:moveTo>
                <a:pt x="0" y="0"/>
              </a:moveTo>
              <a:lnTo>
                <a:pt x="0" y="2169897"/>
              </a:lnTo>
              <a:lnTo>
                <a:pt x="133532" y="2169897"/>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8534EE75-E19A-8A40-88D0-3AB5726F15F0}">
      <dsp:nvSpPr>
        <dsp:cNvPr id="0" name=""/>
        <dsp:cNvSpPr/>
      </dsp:nvSpPr>
      <dsp:spPr>
        <a:xfrm>
          <a:off x="3638899" y="2503928"/>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b="1" kern="1200" dirty="0"/>
            <a:t>Splitting the dataset into Train and Test</a:t>
          </a:r>
        </a:p>
        <a:p>
          <a:pPr lvl="0" algn="ctr" defTabSz="311150">
            <a:lnSpc>
              <a:spcPct val="90000"/>
            </a:lnSpc>
            <a:spcBef>
              <a:spcPct val="0"/>
            </a:spcBef>
            <a:spcAft>
              <a:spcPct val="35000"/>
            </a:spcAft>
          </a:pPr>
          <a:r>
            <a:rPr lang="en-US" sz="700" b="1" kern="1200" dirty="0"/>
            <a:t>(70% Train and 30% Test)</a:t>
          </a:r>
        </a:p>
      </dsp:txBody>
      <dsp:txXfrm>
        <a:off x="3658454" y="2523483"/>
        <a:ext cx="1029147" cy="628550"/>
      </dsp:txXfrm>
    </dsp:sp>
    <dsp:sp modelId="{5D83F14B-2F8C-B54D-976C-0F2BB5A01CE7}">
      <dsp:nvSpPr>
        <dsp:cNvPr id="0" name=""/>
        <dsp:cNvSpPr/>
      </dsp:nvSpPr>
      <dsp:spPr>
        <a:xfrm>
          <a:off x="3505367" y="667860"/>
          <a:ext cx="133532" cy="3004474"/>
        </a:xfrm>
        <a:custGeom>
          <a:avLst/>
          <a:gdLst/>
          <a:ahLst/>
          <a:cxnLst/>
          <a:rect l="0" t="0" r="0" b="0"/>
          <a:pathLst>
            <a:path>
              <a:moveTo>
                <a:pt x="0" y="0"/>
              </a:moveTo>
              <a:lnTo>
                <a:pt x="0" y="3004474"/>
              </a:lnTo>
              <a:lnTo>
                <a:pt x="133532" y="3004474"/>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7402D46-2F78-7145-8103-5FD93121A0A7}">
      <dsp:nvSpPr>
        <dsp:cNvPr id="0" name=""/>
        <dsp:cNvSpPr/>
      </dsp:nvSpPr>
      <dsp:spPr>
        <a:xfrm>
          <a:off x="3638899" y="3338504"/>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buFont typeface="Arial" panose="020B0604020202020204" pitchFamily="34" charset="0"/>
            <a:buChar char="•"/>
          </a:pPr>
          <a:r>
            <a:rPr lang="en-US" sz="700" b="1" kern="1200" dirty="0"/>
            <a:t>Converting the .xml files to required file format.</a:t>
          </a:r>
        </a:p>
      </dsp:txBody>
      <dsp:txXfrm>
        <a:off x="3658454" y="3358059"/>
        <a:ext cx="1029147" cy="628550"/>
      </dsp:txXfrm>
    </dsp:sp>
    <dsp:sp modelId="{27417788-F1E8-1A44-85D6-89FA5BD1B99B}">
      <dsp:nvSpPr>
        <dsp:cNvPr id="0" name=""/>
        <dsp:cNvSpPr/>
      </dsp:nvSpPr>
      <dsp:spPr>
        <a:xfrm>
          <a:off x="5040987" y="199"/>
          <a:ext cx="1335321" cy="6676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a:t>Analytics and Algorithm </a:t>
          </a:r>
        </a:p>
        <a:p>
          <a:pPr lvl="0" algn="ctr" defTabSz="577850">
            <a:lnSpc>
              <a:spcPct val="90000"/>
            </a:lnSpc>
            <a:spcBef>
              <a:spcPct val="0"/>
            </a:spcBef>
            <a:spcAft>
              <a:spcPct val="35000"/>
            </a:spcAft>
          </a:pPr>
          <a:r>
            <a:rPr lang="en-US" sz="1300" b="1" kern="1200" dirty="0"/>
            <a:t>(Cont..)</a:t>
          </a:r>
        </a:p>
      </dsp:txBody>
      <dsp:txXfrm>
        <a:off x="5060542" y="19754"/>
        <a:ext cx="1296211" cy="628550"/>
      </dsp:txXfrm>
    </dsp:sp>
    <dsp:sp modelId="{8C96851E-B207-184B-9561-E6DEDEB7BC57}">
      <dsp:nvSpPr>
        <dsp:cNvPr id="0" name=""/>
        <dsp:cNvSpPr/>
      </dsp:nvSpPr>
      <dsp:spPr>
        <a:xfrm>
          <a:off x="5174520" y="667860"/>
          <a:ext cx="133532" cy="500745"/>
        </a:xfrm>
        <a:custGeom>
          <a:avLst/>
          <a:gdLst/>
          <a:ahLst/>
          <a:cxnLst/>
          <a:rect l="0" t="0" r="0" b="0"/>
          <a:pathLst>
            <a:path>
              <a:moveTo>
                <a:pt x="0" y="0"/>
              </a:moveTo>
              <a:lnTo>
                <a:pt x="0" y="500745"/>
              </a:lnTo>
              <a:lnTo>
                <a:pt x="133532" y="500745"/>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F2A2AC0-6EDB-EF42-A800-B4AE2CB882F4}">
      <dsp:nvSpPr>
        <dsp:cNvPr id="0" name=""/>
        <dsp:cNvSpPr/>
      </dsp:nvSpPr>
      <dsp:spPr>
        <a:xfrm>
          <a:off x="5308052" y="834775"/>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buFont typeface="Arial" panose="020B0604020202020204" pitchFamily="34" charset="0"/>
            <a:buNone/>
          </a:pPr>
          <a:r>
            <a:rPr lang="en-US" sz="700" b="1" kern="1200" dirty="0"/>
            <a:t>Creating the </a:t>
          </a:r>
          <a:r>
            <a:rPr lang="en-US" sz="700" b="1" kern="1200" dirty="0" err="1"/>
            <a:t>train.txt</a:t>
          </a:r>
          <a:r>
            <a:rPr lang="en-US" sz="700" b="1" kern="1200" dirty="0"/>
            <a:t>, </a:t>
          </a:r>
          <a:r>
            <a:rPr lang="en-US" sz="700" b="1" kern="1200" dirty="0" err="1"/>
            <a:t>test.txt</a:t>
          </a:r>
          <a:r>
            <a:rPr lang="en-US" sz="700" b="1" kern="1200" dirty="0"/>
            <a:t> and class.data files in the required format.</a:t>
          </a:r>
        </a:p>
      </dsp:txBody>
      <dsp:txXfrm>
        <a:off x="5327607" y="854330"/>
        <a:ext cx="1029147" cy="628550"/>
      </dsp:txXfrm>
    </dsp:sp>
    <dsp:sp modelId="{A13E1DB0-ADB2-E849-9315-1CBD4674B6F5}">
      <dsp:nvSpPr>
        <dsp:cNvPr id="0" name=""/>
        <dsp:cNvSpPr/>
      </dsp:nvSpPr>
      <dsp:spPr>
        <a:xfrm>
          <a:off x="5174520" y="667860"/>
          <a:ext cx="133532" cy="1335321"/>
        </a:xfrm>
        <a:custGeom>
          <a:avLst/>
          <a:gdLst/>
          <a:ahLst/>
          <a:cxnLst/>
          <a:rect l="0" t="0" r="0" b="0"/>
          <a:pathLst>
            <a:path>
              <a:moveTo>
                <a:pt x="0" y="0"/>
              </a:moveTo>
              <a:lnTo>
                <a:pt x="0" y="1335321"/>
              </a:lnTo>
              <a:lnTo>
                <a:pt x="133532" y="1335321"/>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95CC2453-64A0-0A43-9F6C-831A8887787F}">
      <dsp:nvSpPr>
        <dsp:cNvPr id="0" name=""/>
        <dsp:cNvSpPr/>
      </dsp:nvSpPr>
      <dsp:spPr>
        <a:xfrm>
          <a:off x="5308052" y="1669351"/>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buFont typeface="Arial" panose="020B0604020202020204" pitchFamily="34" charset="0"/>
            <a:buChar char="•"/>
          </a:pPr>
          <a:r>
            <a:rPr lang="en-US" sz="700" b="1" kern="1200" dirty="0"/>
            <a:t>Cloning the required git-hub repository. </a:t>
          </a:r>
        </a:p>
      </dsp:txBody>
      <dsp:txXfrm>
        <a:off x="5327607" y="1688906"/>
        <a:ext cx="1029147" cy="628550"/>
      </dsp:txXfrm>
    </dsp:sp>
    <dsp:sp modelId="{C95DFCCF-779D-F045-A468-A901DCFB9FA2}">
      <dsp:nvSpPr>
        <dsp:cNvPr id="0" name=""/>
        <dsp:cNvSpPr/>
      </dsp:nvSpPr>
      <dsp:spPr>
        <a:xfrm>
          <a:off x="5174520" y="667860"/>
          <a:ext cx="133532" cy="2169897"/>
        </a:xfrm>
        <a:custGeom>
          <a:avLst/>
          <a:gdLst/>
          <a:ahLst/>
          <a:cxnLst/>
          <a:rect l="0" t="0" r="0" b="0"/>
          <a:pathLst>
            <a:path>
              <a:moveTo>
                <a:pt x="0" y="0"/>
              </a:moveTo>
              <a:lnTo>
                <a:pt x="0" y="2169897"/>
              </a:lnTo>
              <a:lnTo>
                <a:pt x="133532" y="2169897"/>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3212C08-6378-3942-8E37-43863C2AC2A7}">
      <dsp:nvSpPr>
        <dsp:cNvPr id="0" name=""/>
        <dsp:cNvSpPr/>
      </dsp:nvSpPr>
      <dsp:spPr>
        <a:xfrm>
          <a:off x="5308052" y="2503928"/>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buFont typeface="Arial" panose="020B0604020202020204" pitchFamily="34" charset="0"/>
            <a:buChar char="•"/>
          </a:pPr>
          <a:r>
            <a:rPr lang="en-US" sz="700" b="1" kern="1200" dirty="0"/>
            <a:t>Creating the input files for training the model like input.cfg and yoylov3.cfg.</a:t>
          </a:r>
        </a:p>
      </dsp:txBody>
      <dsp:txXfrm>
        <a:off x="5327607" y="2523483"/>
        <a:ext cx="1029147" cy="628550"/>
      </dsp:txXfrm>
    </dsp:sp>
    <dsp:sp modelId="{90C1F09D-0D49-7F49-9FA2-006DF2E90C0C}">
      <dsp:nvSpPr>
        <dsp:cNvPr id="0" name=""/>
        <dsp:cNvSpPr/>
      </dsp:nvSpPr>
      <dsp:spPr>
        <a:xfrm>
          <a:off x="6710140" y="199"/>
          <a:ext cx="1335321" cy="6676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buFont typeface="Arial" panose="020B0604020202020204" pitchFamily="34" charset="0"/>
            <a:buChar char="•"/>
          </a:pPr>
          <a:r>
            <a:rPr lang="en-US" sz="1300" b="1" kern="1200" dirty="0"/>
            <a:t>Training the Model</a:t>
          </a:r>
        </a:p>
      </dsp:txBody>
      <dsp:txXfrm>
        <a:off x="6729695" y="19754"/>
        <a:ext cx="1296211" cy="628550"/>
      </dsp:txXfrm>
    </dsp:sp>
    <dsp:sp modelId="{4BFC7EFD-6AC0-BF40-9CC4-6C592A1927DB}">
      <dsp:nvSpPr>
        <dsp:cNvPr id="0" name=""/>
        <dsp:cNvSpPr/>
      </dsp:nvSpPr>
      <dsp:spPr>
        <a:xfrm>
          <a:off x="6843672" y="667860"/>
          <a:ext cx="133532" cy="500745"/>
        </a:xfrm>
        <a:custGeom>
          <a:avLst/>
          <a:gdLst/>
          <a:ahLst/>
          <a:cxnLst/>
          <a:rect l="0" t="0" r="0" b="0"/>
          <a:pathLst>
            <a:path>
              <a:moveTo>
                <a:pt x="0" y="0"/>
              </a:moveTo>
              <a:lnTo>
                <a:pt x="0" y="500745"/>
              </a:lnTo>
              <a:lnTo>
                <a:pt x="133532" y="500745"/>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41AD0DB-D008-3D48-983F-392C7AC47774}">
      <dsp:nvSpPr>
        <dsp:cNvPr id="0" name=""/>
        <dsp:cNvSpPr/>
      </dsp:nvSpPr>
      <dsp:spPr>
        <a:xfrm>
          <a:off x="6977204" y="834775"/>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buFont typeface="Arial" panose="020B0604020202020204" pitchFamily="34" charset="0"/>
            <a:buChar char="•"/>
          </a:pPr>
          <a:r>
            <a:rPr lang="en-US" sz="700" b="1" kern="1200" dirty="0"/>
            <a:t>Trained the model using the created input files</a:t>
          </a:r>
        </a:p>
      </dsp:txBody>
      <dsp:txXfrm>
        <a:off x="6996759" y="854330"/>
        <a:ext cx="1029147" cy="628550"/>
      </dsp:txXfrm>
    </dsp:sp>
    <dsp:sp modelId="{AD1F4D24-29B5-4842-8CDD-9E829216BCFD}">
      <dsp:nvSpPr>
        <dsp:cNvPr id="0" name=""/>
        <dsp:cNvSpPr/>
      </dsp:nvSpPr>
      <dsp:spPr>
        <a:xfrm>
          <a:off x="6843672" y="667860"/>
          <a:ext cx="133532" cy="1335321"/>
        </a:xfrm>
        <a:custGeom>
          <a:avLst/>
          <a:gdLst/>
          <a:ahLst/>
          <a:cxnLst/>
          <a:rect l="0" t="0" r="0" b="0"/>
          <a:pathLst>
            <a:path>
              <a:moveTo>
                <a:pt x="0" y="0"/>
              </a:moveTo>
              <a:lnTo>
                <a:pt x="0" y="1335321"/>
              </a:lnTo>
              <a:lnTo>
                <a:pt x="133532" y="1335321"/>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DFBDA65-9FA7-3D48-943D-28C12FABD8F6}">
      <dsp:nvSpPr>
        <dsp:cNvPr id="0" name=""/>
        <dsp:cNvSpPr/>
      </dsp:nvSpPr>
      <dsp:spPr>
        <a:xfrm>
          <a:off x="6977204" y="1669351"/>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buFont typeface="Arial" panose="020B0604020202020204" pitchFamily="34" charset="0"/>
            <a:buChar char="•"/>
          </a:pPr>
          <a:r>
            <a:rPr lang="en-US" sz="700" b="1" kern="1200" dirty="0">
              <a:solidFill>
                <a:schemeClr val="accent5">
                  <a:lumMod val="75000"/>
                </a:schemeClr>
              </a:solidFill>
            </a:rPr>
            <a:t>Had a blocker where the annotated text file created is not read properly and leading IOU to show as nan.</a:t>
          </a:r>
        </a:p>
      </dsp:txBody>
      <dsp:txXfrm>
        <a:off x="6996759" y="1688906"/>
        <a:ext cx="1029147" cy="628550"/>
      </dsp:txXfrm>
    </dsp:sp>
    <dsp:sp modelId="{AE6B3B52-9B66-1F4D-A96C-86EFBDCAC5CB}">
      <dsp:nvSpPr>
        <dsp:cNvPr id="0" name=""/>
        <dsp:cNvSpPr/>
      </dsp:nvSpPr>
      <dsp:spPr>
        <a:xfrm>
          <a:off x="6843672" y="667860"/>
          <a:ext cx="133532" cy="2169897"/>
        </a:xfrm>
        <a:custGeom>
          <a:avLst/>
          <a:gdLst/>
          <a:ahLst/>
          <a:cxnLst/>
          <a:rect l="0" t="0" r="0" b="0"/>
          <a:pathLst>
            <a:path>
              <a:moveTo>
                <a:pt x="0" y="0"/>
              </a:moveTo>
              <a:lnTo>
                <a:pt x="0" y="2169897"/>
              </a:lnTo>
              <a:lnTo>
                <a:pt x="133532" y="2169897"/>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0D90457-B33B-1542-BCEF-1DCC8EB90A99}">
      <dsp:nvSpPr>
        <dsp:cNvPr id="0" name=""/>
        <dsp:cNvSpPr/>
      </dsp:nvSpPr>
      <dsp:spPr>
        <a:xfrm>
          <a:off x="6977204" y="2503928"/>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buFont typeface="Arial" panose="020B0604020202020204" pitchFamily="34" charset="0"/>
            <a:buChar char="•"/>
          </a:pPr>
          <a:r>
            <a:rPr lang="en-US" sz="700" b="1" kern="1200" dirty="0"/>
            <a:t>Resolved this issue by eliminating the commas in the annotated text file.</a:t>
          </a:r>
        </a:p>
      </dsp:txBody>
      <dsp:txXfrm>
        <a:off x="6996759" y="2523483"/>
        <a:ext cx="1029147" cy="628550"/>
      </dsp:txXfrm>
    </dsp:sp>
    <dsp:sp modelId="{CA0B8E7E-3FCA-344E-9236-B288D1BD6432}">
      <dsp:nvSpPr>
        <dsp:cNvPr id="0" name=""/>
        <dsp:cNvSpPr/>
      </dsp:nvSpPr>
      <dsp:spPr>
        <a:xfrm>
          <a:off x="6843672" y="667860"/>
          <a:ext cx="133532" cy="3004474"/>
        </a:xfrm>
        <a:custGeom>
          <a:avLst/>
          <a:gdLst/>
          <a:ahLst/>
          <a:cxnLst/>
          <a:rect l="0" t="0" r="0" b="0"/>
          <a:pathLst>
            <a:path>
              <a:moveTo>
                <a:pt x="0" y="0"/>
              </a:moveTo>
              <a:lnTo>
                <a:pt x="0" y="3004474"/>
              </a:lnTo>
              <a:lnTo>
                <a:pt x="133532" y="3004474"/>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9429592-04A1-3A47-BB62-DEE1B0AB78DA}">
      <dsp:nvSpPr>
        <dsp:cNvPr id="0" name=""/>
        <dsp:cNvSpPr/>
      </dsp:nvSpPr>
      <dsp:spPr>
        <a:xfrm>
          <a:off x="6977204" y="3338504"/>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buFont typeface="Arial" panose="020B0604020202020204" pitchFamily="34" charset="0"/>
            <a:buChar char="•"/>
          </a:pPr>
          <a:r>
            <a:rPr lang="en-US" sz="700" b="1" kern="1200" dirty="0">
              <a:solidFill>
                <a:schemeClr val="accent5">
                  <a:lumMod val="75000"/>
                </a:schemeClr>
              </a:solidFill>
            </a:rPr>
            <a:t>The model is re-run and IOU could estimate the accuracy, but the model isn’t detecting few defects - crazing.</a:t>
          </a:r>
        </a:p>
      </dsp:txBody>
      <dsp:txXfrm>
        <a:off x="6996759" y="3358059"/>
        <a:ext cx="1029147" cy="628550"/>
      </dsp:txXfrm>
    </dsp:sp>
    <dsp:sp modelId="{24C67A9E-8870-3948-9AED-7AFDB54110C8}">
      <dsp:nvSpPr>
        <dsp:cNvPr id="0" name=""/>
        <dsp:cNvSpPr/>
      </dsp:nvSpPr>
      <dsp:spPr>
        <a:xfrm>
          <a:off x="6843672" y="667860"/>
          <a:ext cx="133532" cy="3839050"/>
        </a:xfrm>
        <a:custGeom>
          <a:avLst/>
          <a:gdLst/>
          <a:ahLst/>
          <a:cxnLst/>
          <a:rect l="0" t="0" r="0" b="0"/>
          <a:pathLst>
            <a:path>
              <a:moveTo>
                <a:pt x="0" y="0"/>
              </a:moveTo>
              <a:lnTo>
                <a:pt x="0" y="3839050"/>
              </a:lnTo>
              <a:lnTo>
                <a:pt x="133532" y="3839050"/>
              </a:lnTo>
            </a:path>
          </a:pathLst>
        </a:custGeom>
        <a:noFill/>
        <a:ln w="12700" cap="flat" cmpd="sng" algn="in">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02BC72C-C5B3-434F-93FE-0F9BDC416DBA}">
      <dsp:nvSpPr>
        <dsp:cNvPr id="0" name=""/>
        <dsp:cNvSpPr/>
      </dsp:nvSpPr>
      <dsp:spPr>
        <a:xfrm>
          <a:off x="6977204" y="4173080"/>
          <a:ext cx="1068257" cy="667660"/>
        </a:xfrm>
        <a:prstGeom prst="roundRect">
          <a:avLst>
            <a:gd name="adj" fmla="val 10000"/>
          </a:avLst>
        </a:prstGeom>
        <a:solidFill>
          <a:schemeClr val="lt1">
            <a:alpha val="90000"/>
            <a:hueOff val="0"/>
            <a:satOff val="0"/>
            <a:lumOff val="0"/>
            <a:alphaOff val="0"/>
          </a:schemeClr>
        </a:solidFill>
        <a:ln w="6350" cap="flat" cmpd="sng" algn="in">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buFont typeface="Arial" panose="020B0604020202020204" pitchFamily="34" charset="0"/>
            <a:buNone/>
          </a:pPr>
          <a:r>
            <a:rPr lang="en-US" sz="700" b="1" kern="1200" dirty="0"/>
            <a:t>Trying to train the </a:t>
          </a:r>
          <a:r>
            <a:rPr lang="en-US" sz="700" b="1" kern="1200" dirty="0" smtClean="0"/>
            <a:t>model using different .</a:t>
          </a:r>
          <a:r>
            <a:rPr lang="en-US" sz="700" b="1" kern="1200" dirty="0" err="1" smtClean="0"/>
            <a:t>cfg</a:t>
          </a:r>
          <a:r>
            <a:rPr lang="en-US" sz="700" b="1" kern="1200" dirty="0" smtClean="0"/>
            <a:t> files and finding the model with best accuracy on test set. </a:t>
          </a:r>
          <a:endParaRPr lang="en-US" sz="700" b="1" kern="1200" dirty="0"/>
        </a:p>
      </dsp:txBody>
      <dsp:txXfrm>
        <a:off x="6996759" y="4192635"/>
        <a:ext cx="1029147" cy="6285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FA00C-7CD4-4E83-9588-809393050DE8}" type="datetimeFigureOut">
              <a:rPr lang="en-US" smtClean="0"/>
              <a:pPr/>
              <a:t>26-Apr-20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F7350-8B16-47C9-9CA1-63AAAACE8782}" type="slidenum">
              <a:rPr lang="en-US" smtClean="0"/>
              <a:pPr/>
              <a:t>‹#›</a:t>
            </a:fld>
            <a:endParaRPr lang="en-US"/>
          </a:p>
        </p:txBody>
      </p:sp>
    </p:spTree>
    <p:extLst>
      <p:ext uri="{BB962C8B-B14F-4D97-AF65-F5344CB8AC3E}">
        <p14:creationId xmlns:p14="http://schemas.microsoft.com/office/powerpoint/2010/main" val="4104004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F7350-8B16-47C9-9CA1-63AAAACE8782}" type="slidenum">
              <a:rPr lang="en-US" smtClean="0"/>
              <a:pPr/>
              <a:t>37</a:t>
            </a:fld>
            <a:endParaRPr lang="en-US"/>
          </a:p>
        </p:txBody>
      </p:sp>
    </p:spTree>
    <p:extLst>
      <p:ext uri="{BB962C8B-B14F-4D97-AF65-F5344CB8AC3E}">
        <p14:creationId xmlns:p14="http://schemas.microsoft.com/office/powerpoint/2010/main" val="3141586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D2F0E502-85DB-1E4E-9C9C-37A1AA5E0748}" type="datetime1">
              <a:rPr lang="en-US" smtClean="0"/>
              <a:t>26-Apr-20</a:t>
            </a:fld>
            <a:endParaRPr lang="en-US"/>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2CCD6E39-4156-F74F-A266-289F9D7958A6}" type="slidenum">
              <a:rPr lang="en-US" smtClean="0"/>
              <a:pPr/>
              <a:t>‹#›</a:t>
            </a:fld>
            <a:endParaRPr lang="en-US"/>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8624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46BA6-B66F-004D-8A60-6623EBE18111}" type="datetime1">
              <a:rPr lang="en-US" smtClean="0"/>
              <a:t>26-Apr-20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D6E39-4156-F74F-A266-289F9D7958A6}" type="slidenum">
              <a:rPr lang="en-US" smtClean="0"/>
              <a:pPr/>
              <a:t>‹#›</a:t>
            </a:fld>
            <a:endParaRPr lang="en-US"/>
          </a:p>
        </p:txBody>
      </p:sp>
    </p:spTree>
    <p:extLst>
      <p:ext uri="{BB962C8B-B14F-4D97-AF65-F5344CB8AC3E}">
        <p14:creationId xmlns:p14="http://schemas.microsoft.com/office/powerpoint/2010/main" val="12191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63473E-C36F-B94B-9CBA-B1C5672C73B7}" type="datetime1">
              <a:rPr lang="en-US" smtClean="0"/>
              <a:t>26-Apr-20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D6E39-4156-F74F-A266-289F9D7958A6}" type="slidenum">
              <a:rPr lang="en-US" smtClean="0"/>
              <a:pPr/>
              <a:t>‹#›</a:t>
            </a:fld>
            <a:endParaRPr lang="en-US"/>
          </a:p>
        </p:txBody>
      </p:sp>
    </p:spTree>
    <p:extLst>
      <p:ext uri="{BB962C8B-B14F-4D97-AF65-F5344CB8AC3E}">
        <p14:creationId xmlns:p14="http://schemas.microsoft.com/office/powerpoint/2010/main" val="3438020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F19BC2-5CCC-EB41-B54F-5D3C5E680643}" type="datetime1">
              <a:rPr lang="en-US" smtClean="0"/>
              <a:t>26-Apr-20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D6E39-4156-F74F-A266-289F9D7958A6}" type="slidenum">
              <a:rPr lang="en-US" smtClean="0"/>
              <a:pPr/>
              <a:t>‹#›</a:t>
            </a:fld>
            <a:endParaRPr lang="en-US"/>
          </a:p>
        </p:txBody>
      </p:sp>
    </p:spTree>
    <p:extLst>
      <p:ext uri="{BB962C8B-B14F-4D97-AF65-F5344CB8AC3E}">
        <p14:creationId xmlns:p14="http://schemas.microsoft.com/office/powerpoint/2010/main" val="1605570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66FB8426-5F55-0840-9F8D-6637C0714592}" type="datetime1">
              <a:rPr lang="en-US" smtClean="0"/>
              <a:t>26-Apr-20</a:t>
            </a:fld>
            <a:endParaRPr lang="en-US"/>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2CCD6E39-4156-F74F-A266-289F9D7958A6}" type="slidenum">
              <a:rPr lang="en-US" smtClean="0"/>
              <a:pPr/>
              <a:t>‹#›</a:t>
            </a:fld>
            <a:endParaRPr lang="en-US"/>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816886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483B5-CD01-3441-B0BF-934D3F73AD3C}" type="datetime1">
              <a:rPr lang="en-US" smtClean="0"/>
              <a:t>26-Apr-20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D6E39-4156-F74F-A266-289F9D7958A6}" type="slidenum">
              <a:rPr lang="en-US" smtClean="0"/>
              <a:pPr/>
              <a:t>‹#›</a:t>
            </a:fld>
            <a:endParaRPr lang="en-US"/>
          </a:p>
        </p:txBody>
      </p:sp>
    </p:spTree>
    <p:extLst>
      <p:ext uri="{BB962C8B-B14F-4D97-AF65-F5344CB8AC3E}">
        <p14:creationId xmlns:p14="http://schemas.microsoft.com/office/powerpoint/2010/main" val="417246043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1832" y="2909102"/>
            <a:ext cx="361188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909102"/>
            <a:ext cx="361188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ABDCC6-9E9D-E94B-8E9C-CB391196E947}" type="datetime1">
              <a:rPr lang="en-US" smtClean="0"/>
              <a:t>26-Apr-20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D6E39-4156-F74F-A266-289F9D7958A6}" type="slidenum">
              <a:rPr lang="en-US" smtClean="0"/>
              <a:pPr/>
              <a:t>‹#›</a:t>
            </a:fld>
            <a:endParaRPr lang="en-US"/>
          </a:p>
        </p:txBody>
      </p:sp>
    </p:spTree>
    <p:extLst>
      <p:ext uri="{BB962C8B-B14F-4D97-AF65-F5344CB8AC3E}">
        <p14:creationId xmlns:p14="http://schemas.microsoft.com/office/powerpoint/2010/main" val="215896390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405937-FB33-5F41-9FCA-D94FCA36A4C3}" type="datetime1">
              <a:rPr lang="en-US" smtClean="0"/>
              <a:t>26-Apr-20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D6E39-4156-F74F-A266-289F9D7958A6}" type="slidenum">
              <a:rPr lang="en-US" smtClean="0"/>
              <a:pPr/>
              <a:t>‹#›</a:t>
            </a:fld>
            <a:endParaRPr lang="en-US"/>
          </a:p>
        </p:txBody>
      </p:sp>
    </p:spTree>
    <p:extLst>
      <p:ext uri="{BB962C8B-B14F-4D97-AF65-F5344CB8AC3E}">
        <p14:creationId xmlns:p14="http://schemas.microsoft.com/office/powerpoint/2010/main" val="740443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0D927-7320-014A-B4C8-021678BD43A9}" type="datetime1">
              <a:rPr lang="en-US" smtClean="0"/>
              <a:t>26-Apr-20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D6E39-4156-F74F-A266-289F9D7958A6}" type="slidenum">
              <a:rPr lang="en-US" smtClean="0"/>
              <a:pPr/>
              <a:t>‹#›</a:t>
            </a:fld>
            <a:endParaRPr lang="en-US"/>
          </a:p>
        </p:txBody>
      </p:sp>
    </p:spTree>
    <p:extLst>
      <p:ext uri="{BB962C8B-B14F-4D97-AF65-F5344CB8AC3E}">
        <p14:creationId xmlns:p14="http://schemas.microsoft.com/office/powerpoint/2010/main" val="1969473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6375679"/>
            <a:ext cx="925016" cy="348462"/>
          </a:xfrm>
        </p:spPr>
        <p:txBody>
          <a:bodyPr/>
          <a:lstStyle/>
          <a:p>
            <a:fld id="{9E07A787-0EE9-714A-9CD4-D7D1BED54722}" type="datetime1">
              <a:rPr lang="en-US" smtClean="0"/>
              <a:t>26-Apr-20</a:t>
            </a:fld>
            <a:endParaRPr lang="en-US"/>
          </a:p>
        </p:txBody>
      </p:sp>
      <p:sp>
        <p:nvSpPr>
          <p:cNvPr id="6" name="Footer Placeholder 5"/>
          <p:cNvSpPr>
            <a:spLocks noGrp="1"/>
          </p:cNvSpPr>
          <p:nvPr>
            <p:ph type="ftr" sz="quarter" idx="11"/>
          </p:nvPr>
        </p:nvSpPr>
        <p:spPr>
          <a:xfrm>
            <a:off x="1577716" y="6375679"/>
            <a:ext cx="2611634" cy="345796"/>
          </a:xfrm>
        </p:spPr>
        <p:txBody>
          <a:bodyPr/>
          <a:lstStyle/>
          <a:p>
            <a:endParaRPr lang="en-US"/>
          </a:p>
        </p:txBody>
      </p:sp>
      <p:sp>
        <p:nvSpPr>
          <p:cNvPr id="7" name="Slide Number Placeholder 6"/>
          <p:cNvSpPr>
            <a:spLocks noGrp="1"/>
          </p:cNvSpPr>
          <p:nvPr>
            <p:ph type="sldNum" sz="quarter" idx="12"/>
          </p:nvPr>
        </p:nvSpPr>
        <p:spPr>
          <a:xfrm>
            <a:off x="4268261" y="6375679"/>
            <a:ext cx="924342" cy="345796"/>
          </a:xfrm>
        </p:spPr>
        <p:txBody>
          <a:bodyPr/>
          <a:lstStyle/>
          <a:p>
            <a:fld id="{2CCD6E39-4156-F74F-A266-289F9D7958A6}" type="slidenum">
              <a:rPr lang="en-US" smtClean="0"/>
              <a:pPr/>
              <a:t>‹#›</a:t>
            </a:fld>
            <a:endParaRPr lang="en-US"/>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3251110"/>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6375679"/>
            <a:ext cx="924342" cy="348462"/>
          </a:xfrm>
        </p:spPr>
        <p:txBody>
          <a:bodyPr/>
          <a:lstStyle/>
          <a:p>
            <a:fld id="{E3A26A0D-BD15-7742-BCBE-F1580BBF5BF6}" type="datetime1">
              <a:rPr lang="en-US" smtClean="0"/>
              <a:t>26-Apr-20</a:t>
            </a:fld>
            <a:endParaRPr lang="en-US"/>
          </a:p>
        </p:txBody>
      </p:sp>
      <p:sp>
        <p:nvSpPr>
          <p:cNvPr id="6" name="Footer Placeholder 5"/>
          <p:cNvSpPr>
            <a:spLocks noGrp="1"/>
          </p:cNvSpPr>
          <p:nvPr>
            <p:ph type="ftr" sz="quarter" idx="11"/>
          </p:nvPr>
        </p:nvSpPr>
        <p:spPr>
          <a:xfrm>
            <a:off x="1577716" y="6375679"/>
            <a:ext cx="2611634" cy="345796"/>
          </a:xfrm>
        </p:spPr>
        <p:txBody>
          <a:bodyPr/>
          <a:lstStyle/>
          <a:p>
            <a:endParaRPr lang="en-US"/>
          </a:p>
        </p:txBody>
      </p:sp>
      <p:sp>
        <p:nvSpPr>
          <p:cNvPr id="7" name="Slide Number Placeholder 6"/>
          <p:cNvSpPr>
            <a:spLocks noGrp="1"/>
          </p:cNvSpPr>
          <p:nvPr>
            <p:ph type="sldNum" sz="quarter" idx="12"/>
          </p:nvPr>
        </p:nvSpPr>
        <p:spPr>
          <a:xfrm>
            <a:off x="4256153" y="6375679"/>
            <a:ext cx="947460" cy="345796"/>
          </a:xfrm>
        </p:spPr>
        <p:txBody>
          <a:bodyPr/>
          <a:lstStyle/>
          <a:p>
            <a:fld id="{2CCD6E39-4156-F74F-A266-289F9D7958A6}" type="slidenum">
              <a:rPr lang="en-US" smtClean="0"/>
              <a:pPr/>
              <a:t>‹#›</a:t>
            </a:fld>
            <a:endParaRPr lang="en-US"/>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0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CDA85005-3FA4-2B41-825D-78A69C4AA068}" type="datetime1">
              <a:rPr lang="en-US" smtClean="0"/>
              <a:t>26-Apr-20</a:t>
            </a:fld>
            <a:endParaRPr lang="en-US"/>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2CCD6E39-4156-F74F-A266-289F9D7958A6}" type="slidenum">
              <a:rPr lang="en-US" smtClean="0"/>
              <a:pPr/>
              <a:t>‹#›</a:t>
            </a:fld>
            <a:endParaRPr lang="en-US"/>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3324445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hf hdr="0" ftr="0" dt="0"/>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0" pos="594">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faculty.neu.edu.cn/yunhyan/NEU_surface_defect_database.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faculty.neu.edu.cn/yunhyan/NEU_surface_defect_database.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3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6.png"/><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08892" y="1107913"/>
            <a:ext cx="7738814" cy="4394988"/>
          </a:xfrm>
        </p:spPr>
        <p:txBody>
          <a:bodyPr anchor="ctr"/>
          <a:lstStyle/>
          <a:p>
            <a:r>
              <a:rPr lang="en-US" dirty="0"/>
              <a:t>HELIOS</a:t>
            </a:r>
            <a:br>
              <a:rPr lang="en-US" dirty="0"/>
            </a:br>
            <a:r>
              <a:rPr lang="en-US" sz="3600" dirty="0"/>
              <a:t>The flame of ML</a:t>
            </a:r>
          </a:p>
        </p:txBody>
      </p:sp>
      <p:sp>
        <p:nvSpPr>
          <p:cNvPr id="3" name="Subtitle 2"/>
          <p:cNvSpPr>
            <a:spLocks noGrp="1"/>
          </p:cNvSpPr>
          <p:nvPr>
            <p:ph type="subTitle" idx="1"/>
          </p:nvPr>
        </p:nvSpPr>
        <p:spPr>
          <a:xfrm>
            <a:off x="1294667" y="5759612"/>
            <a:ext cx="6034030" cy="1014412"/>
          </a:xfrm>
        </p:spPr>
        <p:txBody>
          <a:bodyPr>
            <a:noAutofit/>
          </a:bodyPr>
          <a:lstStyle/>
          <a:p>
            <a:endParaRPr lang="en-US" dirty="0"/>
          </a:p>
          <a:p>
            <a:r>
              <a:rPr lang="en-US" dirty="0">
                <a:solidFill>
                  <a:schemeClr val="bg1"/>
                </a:solidFill>
              </a:rPr>
              <a:t>DAEN 690 Project</a:t>
            </a:r>
          </a:p>
          <a:p>
            <a:r>
              <a:rPr lang="en-US" dirty="0">
                <a:solidFill>
                  <a:schemeClr val="bg1"/>
                </a:solidFill>
              </a:rPr>
              <a:t>Spring 2020</a:t>
            </a:r>
          </a:p>
        </p:txBody>
      </p:sp>
    </p:spTree>
    <p:extLst>
      <p:ext uri="{BB962C8B-B14F-4D97-AF65-F5344CB8AC3E}">
        <p14:creationId xmlns:p14="http://schemas.microsoft.com/office/powerpoint/2010/main" val="3946423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8757" y="645105"/>
            <a:ext cx="6528843" cy="1320855"/>
          </a:xfrm>
        </p:spPr>
        <p:txBody>
          <a:bodyPr anchorCtr="0">
            <a:normAutofit/>
          </a:bodyPr>
          <a:lstStyle/>
          <a:p>
            <a:r>
              <a:rPr lang="en-US" sz="3800" dirty="0"/>
              <a:t>Potential Data sources</a:t>
            </a:r>
          </a:p>
        </p:txBody>
      </p:sp>
      <p:sp>
        <p:nvSpPr>
          <p:cNvPr id="3" name="Content Placeholder 2"/>
          <p:cNvSpPr>
            <a:spLocks noGrp="1"/>
          </p:cNvSpPr>
          <p:nvPr>
            <p:ph idx="1"/>
          </p:nvPr>
        </p:nvSpPr>
        <p:spPr>
          <a:xfrm>
            <a:off x="938757" y="2286001"/>
            <a:ext cx="6309767" cy="3593591"/>
          </a:xfrm>
        </p:spPr>
        <p:txBody>
          <a:bodyPr>
            <a:normAutofit/>
          </a:bodyPr>
          <a:lstStyle/>
          <a:p>
            <a:r>
              <a:rPr lang="en-US" dirty="0">
                <a:solidFill>
                  <a:schemeClr val="tx1"/>
                </a:solidFill>
              </a:rPr>
              <a:t>Data sources for initially understanding and developing: </a:t>
            </a:r>
          </a:p>
          <a:p>
            <a:pPr marL="400050" lvl="1" indent="0">
              <a:buNone/>
            </a:pPr>
            <a:endParaRPr lang="en-US" dirty="0">
              <a:solidFill>
                <a:schemeClr val="tx1"/>
              </a:solidFill>
            </a:endParaRPr>
          </a:p>
          <a:p>
            <a:pPr lvl="1"/>
            <a:r>
              <a:rPr lang="en-US" dirty="0">
                <a:solidFill>
                  <a:schemeClr val="tx1"/>
                </a:solidFill>
                <a:hlinkClick r:id="rId2"/>
              </a:rPr>
              <a:t>NEU Surface Detection Database </a:t>
            </a:r>
            <a:r>
              <a:rPr lang="en-US" dirty="0">
                <a:solidFill>
                  <a:schemeClr val="tx1"/>
                </a:solidFill>
              </a:rPr>
              <a:t>. - NEU Database</a:t>
            </a:r>
          </a:p>
          <a:p>
            <a:pPr marL="0" indent="0">
              <a:buNone/>
            </a:pPr>
            <a:r>
              <a:rPr lang="en-US" dirty="0">
                <a:solidFill>
                  <a:schemeClr val="tx1"/>
                </a:solidFill>
              </a:rPr>
              <a:t>	This dataset has to be split into train(70%) and test 	datasets(30%).</a:t>
            </a:r>
          </a:p>
          <a:p>
            <a:pPr marL="0" indent="0">
              <a:buNone/>
            </a:pPr>
            <a:endParaRPr lang="en-US" dirty="0">
              <a:solidFill>
                <a:schemeClr val="tx1"/>
              </a:solidFill>
            </a:endParaRPr>
          </a:p>
        </p:txBody>
      </p:sp>
      <p:sp>
        <p:nvSpPr>
          <p:cNvPr id="5" name="Slide Number Placeholder 4">
            <a:extLst>
              <a:ext uri="{FF2B5EF4-FFF2-40B4-BE49-F238E27FC236}">
                <a16:creationId xmlns:a16="http://schemas.microsoft.com/office/drawing/2014/main" xmlns="" id="{0526D3A9-57B3-1A45-81BA-244BA4BDC24A}"/>
              </a:ext>
            </a:extLst>
          </p:cNvPr>
          <p:cNvSpPr>
            <a:spLocks noGrp="1"/>
          </p:cNvSpPr>
          <p:nvPr>
            <p:ph type="sldNum" sz="quarter" idx="12"/>
          </p:nvPr>
        </p:nvSpPr>
        <p:spPr/>
        <p:txBody>
          <a:bodyPr/>
          <a:lstStyle/>
          <a:p>
            <a:fld id="{2CCD6E39-4156-F74F-A266-289F9D7958A6}" type="slidenum">
              <a:rPr lang="en-US" smtClean="0"/>
              <a:pPr/>
              <a:t>10</a:t>
            </a:fld>
            <a:endParaRPr lang="en-US" dirty="0"/>
          </a:p>
        </p:txBody>
      </p:sp>
      <p:sp>
        <p:nvSpPr>
          <p:cNvPr id="6" name="Rectangle 5">
            <a:extLst>
              <a:ext uri="{FF2B5EF4-FFF2-40B4-BE49-F238E27FC236}">
                <a16:creationId xmlns:a16="http://schemas.microsoft.com/office/drawing/2014/main" xmlns="" id="{43D66595-76A3-5345-A29C-9E5AFD926A0A}"/>
              </a:ext>
            </a:extLst>
          </p:cNvPr>
          <p:cNvSpPr/>
          <p:nvPr/>
        </p:nvSpPr>
        <p:spPr>
          <a:xfrm>
            <a:off x="4000500" y="6548577"/>
            <a:ext cx="4572000" cy="276999"/>
          </a:xfrm>
          <a:prstGeom prst="rect">
            <a:avLst/>
          </a:prstGeom>
        </p:spPr>
        <p:txBody>
          <a:bodyPr>
            <a:spAutoFit/>
          </a:bodyPr>
          <a:lstStyle/>
          <a:p>
            <a:r>
              <a:rPr lang="en-US" sz="1200" dirty="0"/>
              <a:t>http://</a:t>
            </a:r>
            <a:r>
              <a:rPr lang="en-US" sz="1200" dirty="0" err="1"/>
              <a:t>faculty.neu.edu.cn</a:t>
            </a:r>
            <a:r>
              <a:rPr lang="en-US" sz="1200" dirty="0"/>
              <a:t>/</a:t>
            </a:r>
            <a:r>
              <a:rPr lang="en-US" sz="1200" dirty="0" err="1"/>
              <a:t>yunhyan</a:t>
            </a:r>
            <a:r>
              <a:rPr lang="en-US" sz="1200" dirty="0"/>
              <a:t>/</a:t>
            </a:r>
            <a:r>
              <a:rPr lang="en-US" sz="1200" dirty="0" err="1"/>
              <a:t>NEU_surface_defect_database.html</a:t>
            </a:r>
            <a:endParaRPr lang="en-US" sz="1200" dirty="0"/>
          </a:p>
        </p:txBody>
      </p:sp>
      <p:sp>
        <p:nvSpPr>
          <p:cNvPr id="7" name="Rectangle 6">
            <a:extLst>
              <a:ext uri="{FF2B5EF4-FFF2-40B4-BE49-F238E27FC236}">
                <a16:creationId xmlns:a16="http://schemas.microsoft.com/office/drawing/2014/main" xmlns="" id="{56593228-B667-004D-9D7D-B1FB4E52B97F}"/>
              </a:ext>
            </a:extLst>
          </p:cNvPr>
          <p:cNvSpPr/>
          <p:nvPr/>
        </p:nvSpPr>
        <p:spPr>
          <a:xfrm>
            <a:off x="3800475" y="6345746"/>
            <a:ext cx="4972050" cy="276999"/>
          </a:xfrm>
          <a:prstGeom prst="rect">
            <a:avLst/>
          </a:prstGeom>
        </p:spPr>
        <p:txBody>
          <a:bodyPr wrap="square">
            <a:spAutoFit/>
          </a:bodyPr>
          <a:lstStyle/>
          <a:p>
            <a:r>
              <a:rPr lang="en-US" sz="1200" dirty="0"/>
              <a:t>https://</a:t>
            </a:r>
            <a:r>
              <a:rPr lang="en-US" sz="1200" dirty="0" err="1"/>
              <a:t>www.kaggle.com</a:t>
            </a:r>
            <a:r>
              <a:rPr lang="en-US" sz="1200" dirty="0"/>
              <a:t>/c/</a:t>
            </a:r>
            <a:r>
              <a:rPr lang="en-US" sz="1200" dirty="0" err="1"/>
              <a:t>severstal</a:t>
            </a:r>
            <a:r>
              <a:rPr lang="en-US" sz="1200" dirty="0"/>
              <a:t>-steel-defect-%20detection/overview</a:t>
            </a:r>
          </a:p>
        </p:txBody>
      </p:sp>
    </p:spTree>
    <p:extLst>
      <p:ext uri="{BB962C8B-B14F-4D97-AF65-F5344CB8AC3E}">
        <p14:creationId xmlns:p14="http://schemas.microsoft.com/office/powerpoint/2010/main" val="1497503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xmlns="" id="{1B0A7D14-7B67-4022-A8BE-1CCD4A0F1B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E0E59E0E-33C0-4BA0-85ED-BA71EE68D1DA}"/>
              </a:ext>
            </a:extLst>
          </p:cNvPr>
          <p:cNvSpPr>
            <a:spLocks noGrp="1"/>
          </p:cNvSpPr>
          <p:nvPr>
            <p:ph type="title"/>
          </p:nvPr>
        </p:nvSpPr>
        <p:spPr>
          <a:xfrm>
            <a:off x="938758" y="382385"/>
            <a:ext cx="7633742" cy="1492132"/>
          </a:xfrm>
        </p:spPr>
        <p:txBody>
          <a:bodyPr anchor="ctr">
            <a:normAutofit/>
          </a:bodyPr>
          <a:lstStyle/>
          <a:p>
            <a:r>
              <a:rPr lang="en-US"/>
              <a:t>Data set overview</a:t>
            </a:r>
            <a:endParaRPr lang="en-US" dirty="0"/>
          </a:p>
        </p:txBody>
      </p:sp>
      <p:sp>
        <p:nvSpPr>
          <p:cNvPr id="26" name="Freeform 6">
            <a:extLst>
              <a:ext uri="{FF2B5EF4-FFF2-40B4-BE49-F238E27FC236}">
                <a16:creationId xmlns:a16="http://schemas.microsoft.com/office/drawing/2014/main" xmlns="" id="{AB09A9E8-BF27-4613-A775-071F082083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4" name="Slide Number Placeholder 3">
            <a:extLst>
              <a:ext uri="{FF2B5EF4-FFF2-40B4-BE49-F238E27FC236}">
                <a16:creationId xmlns:a16="http://schemas.microsoft.com/office/drawing/2014/main" xmlns="" id="{92029DA7-FA88-4848-8C70-345C5B55214B}"/>
              </a:ext>
            </a:extLst>
          </p:cNvPr>
          <p:cNvSpPr>
            <a:spLocks noGrp="1"/>
          </p:cNvSpPr>
          <p:nvPr>
            <p:ph type="sldNum" sz="quarter" idx="12"/>
          </p:nvPr>
        </p:nvSpPr>
        <p:spPr>
          <a:xfrm>
            <a:off x="6457950" y="6375679"/>
            <a:ext cx="2114550" cy="345796"/>
          </a:xfrm>
        </p:spPr>
        <p:txBody>
          <a:bodyPr>
            <a:normAutofit/>
          </a:bodyPr>
          <a:lstStyle/>
          <a:p>
            <a:pPr>
              <a:spcAft>
                <a:spcPts val="600"/>
              </a:spcAft>
            </a:pPr>
            <a:fld id="{2CCD6E39-4156-F74F-A266-289F9D7958A6}"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
        <p:nvSpPr>
          <p:cNvPr id="28" name="Rectangle 27">
            <a:extLst>
              <a:ext uri="{FF2B5EF4-FFF2-40B4-BE49-F238E27FC236}">
                <a16:creationId xmlns:a16="http://schemas.microsoft.com/office/drawing/2014/main" xmlns="" id="{C3AFE299-6F79-44AF-9A77-2DC2DC1F84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xmlns="" id="{C6DB0002-9AC8-49CA-A9C9-150F233EAF30}"/>
              </a:ext>
            </a:extLst>
          </p:cNvPr>
          <p:cNvGraphicFramePr>
            <a:graphicFrameLocks noGrp="1"/>
          </p:cNvGraphicFramePr>
          <p:nvPr>
            <p:ph idx="1"/>
            <p:extLst>
              <p:ext uri="{D42A27DB-BD31-4B8C-83A1-F6EECF244321}">
                <p14:modId xmlns:p14="http://schemas.microsoft.com/office/powerpoint/2010/main" val="2351960675"/>
              </p:ext>
            </p:extLst>
          </p:nvPr>
        </p:nvGraphicFramePr>
        <p:xfrm>
          <a:off x="938212" y="2286000"/>
          <a:ext cx="7634288"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6820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0D6E92-BDCF-44DE-B4CB-AC7DDA58F678}"/>
              </a:ext>
            </a:extLst>
          </p:cNvPr>
          <p:cNvSpPr>
            <a:spLocks noGrp="1"/>
          </p:cNvSpPr>
          <p:nvPr>
            <p:ph type="title"/>
          </p:nvPr>
        </p:nvSpPr>
        <p:spPr/>
        <p:txBody>
          <a:bodyPr/>
          <a:lstStyle/>
          <a:p>
            <a:r>
              <a:rPr lang="en-US" dirty="0"/>
              <a:t>Dataset exploration</a:t>
            </a:r>
            <a:br>
              <a:rPr lang="en-US" dirty="0"/>
            </a:br>
            <a:r>
              <a:rPr lang="en-US" dirty="0"/>
              <a:t>          - </a:t>
            </a:r>
            <a:r>
              <a:rPr lang="en-US" sz="4500" i="1" dirty="0">
                <a:solidFill>
                  <a:schemeClr val="tx1">
                    <a:lumMod val="85000"/>
                    <a:lumOff val="15000"/>
                  </a:schemeClr>
                </a:solidFill>
                <a:latin typeface="Algerian" panose="04020705040A02060702" pitchFamily="82" charset="0"/>
              </a:rPr>
              <a:t>Shades of gray</a:t>
            </a:r>
          </a:p>
        </p:txBody>
      </p:sp>
      <p:sp>
        <p:nvSpPr>
          <p:cNvPr id="4" name="Slide Number Placeholder 3">
            <a:extLst>
              <a:ext uri="{FF2B5EF4-FFF2-40B4-BE49-F238E27FC236}">
                <a16:creationId xmlns:a16="http://schemas.microsoft.com/office/drawing/2014/main" xmlns="" id="{D1B4A1B8-A775-484F-A4D8-A76BFB166F89}"/>
              </a:ext>
            </a:extLst>
          </p:cNvPr>
          <p:cNvSpPr>
            <a:spLocks noGrp="1"/>
          </p:cNvSpPr>
          <p:nvPr>
            <p:ph type="sldNum" sz="quarter" idx="12"/>
          </p:nvPr>
        </p:nvSpPr>
        <p:spPr/>
        <p:txBody>
          <a:bodyPr/>
          <a:lstStyle/>
          <a:p>
            <a:fld id="{2CCD6E39-4156-F74F-A266-289F9D7958A6}" type="slidenum">
              <a:rPr lang="en-US" smtClean="0"/>
              <a:pPr/>
              <a:t>12</a:t>
            </a:fld>
            <a:endParaRPr lang="en-US"/>
          </a:p>
        </p:txBody>
      </p:sp>
      <p:pic>
        <p:nvPicPr>
          <p:cNvPr id="5" name="Content Placeholder 4">
            <a:hlinkClick r:id="rId2"/>
            <a:extLst>
              <a:ext uri="{FF2B5EF4-FFF2-40B4-BE49-F238E27FC236}">
                <a16:creationId xmlns:a16="http://schemas.microsoft.com/office/drawing/2014/main" xmlns="" id="{2E69D7FE-D430-488B-8632-995C8CB3C965}"/>
              </a:ext>
            </a:extLst>
          </p:cNvPr>
          <p:cNvPicPr>
            <a:picLocks noGrp="1" noChangeAspect="1"/>
          </p:cNvPicPr>
          <p:nvPr>
            <p:ph idx="1"/>
          </p:nvPr>
        </p:nvPicPr>
        <p:blipFill>
          <a:blip r:embed="rId3"/>
          <a:stretch>
            <a:fillRect/>
          </a:stretch>
        </p:blipFill>
        <p:spPr>
          <a:xfrm>
            <a:off x="938759" y="2133600"/>
            <a:ext cx="7462292" cy="4242079"/>
          </a:xfrm>
          <a:prstGeom prst="rect">
            <a:avLst/>
          </a:prstGeom>
        </p:spPr>
      </p:pic>
    </p:spTree>
    <p:extLst>
      <p:ext uri="{BB962C8B-B14F-4D97-AF65-F5344CB8AC3E}">
        <p14:creationId xmlns:p14="http://schemas.microsoft.com/office/powerpoint/2010/main" val="1268270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xmlns="" id="{B217C2AD-51B4-40CE-A71F-F5D3F846D9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2667762" y="630936"/>
            <a:ext cx="3926681"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xmlns="" id="{6F1BF92E-23CF-4BFE-9E1F-C359BACFA3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xmlns="" id="{DFEF8384-2545-4ACD-9071-49DD1CFC4E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22">
            <a:extLst>
              <a:ext uri="{FF2B5EF4-FFF2-40B4-BE49-F238E27FC236}">
                <a16:creationId xmlns:a16="http://schemas.microsoft.com/office/drawing/2014/main" xmlns="" id="{F77DB8FA-61A7-4DE7-A777-6D258D1724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0" y="0"/>
            <a:ext cx="352158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xmlns="" id="{C1635F8F-2FF8-4EE6-9CE0-EF84325FDDF2}"/>
              </a:ext>
            </a:extLst>
          </p:cNvPr>
          <p:cNvSpPr>
            <a:spLocks noGrp="1"/>
          </p:cNvSpPr>
          <p:nvPr>
            <p:ph type="title"/>
          </p:nvPr>
        </p:nvSpPr>
        <p:spPr>
          <a:xfrm>
            <a:off x="483640" y="643464"/>
            <a:ext cx="2577968" cy="4374850"/>
          </a:xfrm>
        </p:spPr>
        <p:txBody>
          <a:bodyPr vert="horz" lIns="91440" tIns="45720" rIns="91440" bIns="45720" rtlCol="0" anchor="ctr">
            <a:normAutofit/>
          </a:bodyPr>
          <a:lstStyle/>
          <a:p>
            <a:pPr algn="ctr" defTabSz="914400"/>
            <a:r>
              <a:rPr lang="en-US" sz="2100" spc="800" dirty="0">
                <a:solidFill>
                  <a:srgbClr val="2A1A00"/>
                </a:solidFill>
              </a:rPr>
              <a:t>Annotation</a:t>
            </a:r>
            <a:br>
              <a:rPr lang="en-US" sz="2100" spc="800" dirty="0">
                <a:solidFill>
                  <a:srgbClr val="2A1A00"/>
                </a:solidFill>
              </a:rPr>
            </a:br>
            <a:r>
              <a:rPr lang="en-US" sz="2100" spc="800" dirty="0">
                <a:solidFill>
                  <a:srgbClr val="2A1A00"/>
                </a:solidFill>
              </a:rPr>
              <a:t/>
            </a:r>
            <a:br>
              <a:rPr lang="en-US" sz="2100" spc="800" dirty="0">
                <a:solidFill>
                  <a:srgbClr val="2A1A00"/>
                </a:solidFill>
              </a:rPr>
            </a:br>
            <a:r>
              <a:rPr lang="en-US" sz="2100" spc="800" dirty="0">
                <a:solidFill>
                  <a:srgbClr val="2A1A00"/>
                </a:solidFill>
              </a:rPr>
              <a:t>XML</a:t>
            </a:r>
            <a:br>
              <a:rPr lang="en-US" sz="2100" spc="800" dirty="0">
                <a:solidFill>
                  <a:srgbClr val="2A1A00"/>
                </a:solidFill>
              </a:rPr>
            </a:br>
            <a:r>
              <a:rPr lang="en-US" sz="2100" spc="800" dirty="0">
                <a:solidFill>
                  <a:srgbClr val="2A1A00"/>
                </a:solidFill>
              </a:rPr>
              <a:t/>
            </a:r>
            <a:br>
              <a:rPr lang="en-US" sz="2100" spc="800" dirty="0">
                <a:solidFill>
                  <a:srgbClr val="2A1A00"/>
                </a:solidFill>
              </a:rPr>
            </a:br>
            <a:r>
              <a:rPr lang="en-US" sz="2100" spc="800" dirty="0">
                <a:solidFill>
                  <a:srgbClr val="2A1A00"/>
                </a:solidFill>
              </a:rPr>
              <a:t>Format</a:t>
            </a:r>
          </a:p>
        </p:txBody>
      </p:sp>
      <p:sp>
        <p:nvSpPr>
          <p:cNvPr id="4" name="Slide Number Placeholder 3">
            <a:extLst>
              <a:ext uri="{FF2B5EF4-FFF2-40B4-BE49-F238E27FC236}">
                <a16:creationId xmlns:a16="http://schemas.microsoft.com/office/drawing/2014/main" xmlns="" id="{49246A6F-E042-478E-BDA8-1521E8D8492F}"/>
              </a:ext>
            </a:extLst>
          </p:cNvPr>
          <p:cNvSpPr>
            <a:spLocks noGrp="1"/>
          </p:cNvSpPr>
          <p:nvPr>
            <p:ph type="sldNum" sz="quarter" idx="12"/>
          </p:nvPr>
        </p:nvSpPr>
        <p:spPr>
          <a:xfrm>
            <a:off x="7934876" y="6331725"/>
            <a:ext cx="612829" cy="345796"/>
          </a:xfrm>
        </p:spPr>
        <p:txBody>
          <a:bodyPr vert="horz" lIns="91440" tIns="45720" rIns="91440" bIns="45720" rtlCol="0" anchor="ctr">
            <a:normAutofit/>
          </a:bodyPr>
          <a:lstStyle/>
          <a:p>
            <a:pPr defTabSz="914400">
              <a:spcAft>
                <a:spcPts val="600"/>
              </a:spcAft>
            </a:pPr>
            <a:fld id="{2CCD6E39-4156-F74F-A266-289F9D7958A6}" type="slidenum">
              <a:rPr lang="en-US" sz="1200" smtClean="0">
                <a:solidFill>
                  <a:schemeClr val="accent1">
                    <a:lumMod val="50000"/>
                  </a:schemeClr>
                </a:solidFill>
              </a:rPr>
              <a:pPr defTabSz="914400">
                <a:spcAft>
                  <a:spcPts val="600"/>
                </a:spcAft>
              </a:pPr>
              <a:t>13</a:t>
            </a:fld>
            <a:endParaRPr lang="en-US" sz="1200">
              <a:solidFill>
                <a:schemeClr val="accent1">
                  <a:lumMod val="50000"/>
                </a:schemeClr>
              </a:solidFill>
            </a:endParaRPr>
          </a:p>
        </p:txBody>
      </p:sp>
      <p:pic>
        <p:nvPicPr>
          <p:cNvPr id="6" name="Picture 5">
            <a:extLst>
              <a:ext uri="{FF2B5EF4-FFF2-40B4-BE49-F238E27FC236}">
                <a16:creationId xmlns:a16="http://schemas.microsoft.com/office/drawing/2014/main" xmlns="" id="{78BDAE4E-C47F-4940-A1F1-02462D1F03C9}"/>
              </a:ext>
            </a:extLst>
          </p:cNvPr>
          <p:cNvPicPr>
            <a:picLocks noChangeAspect="1"/>
          </p:cNvPicPr>
          <p:nvPr/>
        </p:nvPicPr>
        <p:blipFill>
          <a:blip r:embed="rId2"/>
          <a:stretch>
            <a:fillRect/>
          </a:stretch>
        </p:blipFill>
        <p:spPr>
          <a:xfrm>
            <a:off x="4124134" y="190500"/>
            <a:ext cx="3705225" cy="6496546"/>
          </a:xfrm>
          <a:prstGeom prst="rect">
            <a:avLst/>
          </a:prstGeom>
        </p:spPr>
      </p:pic>
    </p:spTree>
    <p:extLst>
      <p:ext uri="{BB962C8B-B14F-4D97-AF65-F5344CB8AC3E}">
        <p14:creationId xmlns:p14="http://schemas.microsoft.com/office/powerpoint/2010/main" val="3393835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37E209-2820-4AEA-94B8-920DBA71135E}"/>
              </a:ext>
            </a:extLst>
          </p:cNvPr>
          <p:cNvSpPr>
            <a:spLocks noGrp="1"/>
          </p:cNvSpPr>
          <p:nvPr>
            <p:ph type="title"/>
          </p:nvPr>
        </p:nvSpPr>
        <p:spPr>
          <a:xfrm>
            <a:off x="457201" y="272144"/>
            <a:ext cx="2275113" cy="4310742"/>
          </a:xfrm>
        </p:spPr>
        <p:txBody>
          <a:bodyPr anchor="ctr">
            <a:normAutofit/>
          </a:bodyPr>
          <a:lstStyle/>
          <a:p>
            <a:r>
              <a:rPr lang="en-US" sz="3500" dirty="0"/>
              <a:t>    Data Schema</a:t>
            </a:r>
          </a:p>
        </p:txBody>
      </p:sp>
      <p:sp>
        <p:nvSpPr>
          <p:cNvPr id="4" name="Slide Number Placeholder 3">
            <a:extLst>
              <a:ext uri="{FF2B5EF4-FFF2-40B4-BE49-F238E27FC236}">
                <a16:creationId xmlns:a16="http://schemas.microsoft.com/office/drawing/2014/main" xmlns="" id="{D007051F-3338-4367-9EFE-4E6575F71B16}"/>
              </a:ext>
            </a:extLst>
          </p:cNvPr>
          <p:cNvSpPr>
            <a:spLocks noGrp="1"/>
          </p:cNvSpPr>
          <p:nvPr>
            <p:ph type="sldNum" sz="quarter" idx="12"/>
          </p:nvPr>
        </p:nvSpPr>
        <p:spPr>
          <a:xfrm>
            <a:off x="6457950" y="6375679"/>
            <a:ext cx="2114550" cy="345796"/>
          </a:xfrm>
        </p:spPr>
        <p:txBody>
          <a:bodyPr>
            <a:normAutofit/>
          </a:bodyPr>
          <a:lstStyle/>
          <a:p>
            <a:pPr>
              <a:spcAft>
                <a:spcPts val="600"/>
              </a:spcAft>
            </a:pPr>
            <a:fld id="{2CCD6E39-4156-F74F-A266-289F9D7958A6}" type="slidenum">
              <a:rPr lang="en-US" smtClean="0"/>
              <a:pPr>
                <a:spcAft>
                  <a:spcPts val="600"/>
                </a:spcAft>
              </a:pPr>
              <a:t>14</a:t>
            </a:fld>
            <a:endParaRPr lang="en-US"/>
          </a:p>
        </p:txBody>
      </p:sp>
      <p:graphicFrame>
        <p:nvGraphicFramePr>
          <p:cNvPr id="20" name="Table 5">
            <a:extLst>
              <a:ext uri="{FF2B5EF4-FFF2-40B4-BE49-F238E27FC236}">
                <a16:creationId xmlns:a16="http://schemas.microsoft.com/office/drawing/2014/main" xmlns="" id="{4372CC73-9359-4F8C-9785-452869623228}"/>
              </a:ext>
            </a:extLst>
          </p:cNvPr>
          <p:cNvGraphicFramePr>
            <a:graphicFrameLocks noGrp="1"/>
          </p:cNvGraphicFramePr>
          <p:nvPr>
            <p:ph idx="1"/>
            <p:extLst>
              <p:ext uri="{D42A27DB-BD31-4B8C-83A1-F6EECF244321}">
                <p14:modId xmlns:p14="http://schemas.microsoft.com/office/powerpoint/2010/main" val="618723367"/>
              </p:ext>
            </p:extLst>
          </p:nvPr>
        </p:nvGraphicFramePr>
        <p:xfrm>
          <a:off x="2362200" y="1"/>
          <a:ext cx="6553200" cy="7064362"/>
        </p:xfrm>
        <a:graphic>
          <a:graphicData uri="http://schemas.openxmlformats.org/drawingml/2006/table">
            <a:tbl>
              <a:tblPr firstRow="1" bandRow="1">
                <a:tableStyleId>{69012ECD-51FC-41F1-AA8D-1B2483CD663E}</a:tableStyleId>
              </a:tblPr>
              <a:tblGrid>
                <a:gridCol w="1349829">
                  <a:extLst>
                    <a:ext uri="{9D8B030D-6E8A-4147-A177-3AD203B41FA5}">
                      <a16:colId xmlns:a16="http://schemas.microsoft.com/office/drawing/2014/main" xmlns="" val="3819281772"/>
                    </a:ext>
                  </a:extLst>
                </a:gridCol>
                <a:gridCol w="5203371">
                  <a:extLst>
                    <a:ext uri="{9D8B030D-6E8A-4147-A177-3AD203B41FA5}">
                      <a16:colId xmlns:a16="http://schemas.microsoft.com/office/drawing/2014/main" xmlns="" val="1087071977"/>
                    </a:ext>
                  </a:extLst>
                </a:gridCol>
              </a:tblGrid>
              <a:tr h="684761">
                <a:tc>
                  <a:txBody>
                    <a:bodyPr/>
                    <a:lstStyle/>
                    <a:p>
                      <a:r>
                        <a:rPr lang="en-US" sz="1600" dirty="0"/>
                        <a:t>Annotation</a:t>
                      </a:r>
                    </a:p>
                  </a:txBody>
                  <a:tcPr marL="72623" marR="72623" marT="36311" marB="36311"/>
                </a:tc>
                <a:tc>
                  <a:txBody>
                    <a:bodyPr/>
                    <a:lstStyle/>
                    <a:p>
                      <a:r>
                        <a:rPr lang="en-US" sz="1400" dirty="0"/>
                        <a:t>Folder - It contains the location where the data is stored.</a:t>
                      </a:r>
                    </a:p>
                  </a:txBody>
                  <a:tcPr marL="72623" marR="72623" marT="36311" marB="36311"/>
                </a:tc>
                <a:extLst>
                  <a:ext uri="{0D108BD9-81ED-4DB2-BD59-A6C34878D82A}">
                    <a16:rowId xmlns:a16="http://schemas.microsoft.com/office/drawing/2014/main" xmlns="" val="1466579560"/>
                  </a:ext>
                </a:extLst>
              </a:tr>
              <a:tr h="376309">
                <a:tc>
                  <a:txBody>
                    <a:bodyPr/>
                    <a:lstStyle/>
                    <a:p>
                      <a:r>
                        <a:rPr lang="en-US" sz="1300"/>
                        <a:t>File name</a:t>
                      </a:r>
                    </a:p>
                  </a:txBody>
                  <a:tcPr marL="72623" marR="72623" marT="36311" marB="36311"/>
                </a:tc>
                <a:tc>
                  <a:txBody>
                    <a:bodyPr/>
                    <a:lstStyle/>
                    <a:p>
                      <a:r>
                        <a:rPr lang="en-US" sz="1400" dirty="0"/>
                        <a:t>The name of the file in location. </a:t>
                      </a:r>
                    </a:p>
                  </a:txBody>
                  <a:tcPr marL="72623" marR="72623" marT="36311" marB="36311"/>
                </a:tc>
                <a:extLst>
                  <a:ext uri="{0D108BD9-81ED-4DB2-BD59-A6C34878D82A}">
                    <a16:rowId xmlns:a16="http://schemas.microsoft.com/office/drawing/2014/main" xmlns="" val="2849885730"/>
                  </a:ext>
                </a:extLst>
              </a:tr>
              <a:tr h="581903">
                <a:tc>
                  <a:txBody>
                    <a:bodyPr/>
                    <a:lstStyle/>
                    <a:p>
                      <a:r>
                        <a:rPr lang="en-US" sz="1300" dirty="0"/>
                        <a:t>Source</a:t>
                      </a:r>
                    </a:p>
                  </a:txBody>
                  <a:tcPr marL="72623" marR="72623" marT="36311" marB="36311"/>
                </a:tc>
                <a:tc>
                  <a:txBody>
                    <a:bodyPr/>
                    <a:lstStyle/>
                    <a:p>
                      <a:r>
                        <a:rPr lang="en-US" sz="1400" dirty="0"/>
                        <a:t>Database - It contains the information about the database </a:t>
                      </a:r>
                      <a:r>
                        <a:rPr lang="en-US" sz="1400" dirty="0" err="1"/>
                        <a:t>database</a:t>
                      </a:r>
                      <a:r>
                        <a:rPr lang="en-US" sz="1400" dirty="0"/>
                        <a:t> from where the image is extracted.</a:t>
                      </a:r>
                    </a:p>
                  </a:txBody>
                  <a:tcPr marL="72623" marR="72623" marT="36311" marB="36311"/>
                </a:tc>
                <a:extLst>
                  <a:ext uri="{0D108BD9-81ED-4DB2-BD59-A6C34878D82A}">
                    <a16:rowId xmlns:a16="http://schemas.microsoft.com/office/drawing/2014/main" xmlns="" val="1271715863"/>
                  </a:ext>
                </a:extLst>
              </a:tr>
              <a:tr h="86983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00"/>
                        <a:t>Size </a:t>
                      </a:r>
                    </a:p>
                    <a:p>
                      <a:endParaRPr lang="en-US" sz="1300"/>
                    </a:p>
                  </a:txBody>
                  <a:tcPr marL="72623" marR="72623" marT="36311" marB="36311"/>
                </a:tc>
                <a:tc>
                  <a:txBody>
                    <a:bodyPr/>
                    <a:lstStyle/>
                    <a:p>
                      <a:r>
                        <a:rPr lang="en-US" sz="1400" dirty="0"/>
                        <a:t>Width – Specifies the width of the image</a:t>
                      </a:r>
                    </a:p>
                    <a:p>
                      <a:r>
                        <a:rPr lang="en-US" sz="1400" dirty="0"/>
                        <a:t>Height – Specifies the height of the image</a:t>
                      </a:r>
                    </a:p>
                    <a:p>
                      <a:r>
                        <a:rPr lang="en-US" sz="1400" dirty="0"/>
                        <a:t>Depth – Specifies the depth of the image</a:t>
                      </a:r>
                    </a:p>
                  </a:txBody>
                  <a:tcPr marL="72623" marR="72623" marT="36311" marB="36311"/>
                </a:tc>
                <a:extLst>
                  <a:ext uri="{0D108BD9-81ED-4DB2-BD59-A6C34878D82A}">
                    <a16:rowId xmlns:a16="http://schemas.microsoft.com/office/drawing/2014/main" xmlns="" val="4232572770"/>
                  </a:ext>
                </a:extLst>
              </a:tr>
              <a:tr h="65391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00"/>
                        <a:t>Segmented</a:t>
                      </a:r>
                    </a:p>
                    <a:p>
                      <a:endParaRPr lang="en-US" sz="1100"/>
                    </a:p>
                  </a:txBody>
                  <a:tcPr marL="72623" marR="72623" marT="36311" marB="36311"/>
                </a:tc>
                <a:tc>
                  <a:txBody>
                    <a:bodyPr/>
                    <a:lstStyle/>
                    <a:p>
                      <a:r>
                        <a:rPr lang="en-US" sz="1400" dirty="0"/>
                        <a:t>Specifies how many segments we would like to form in the image. </a:t>
                      </a:r>
                    </a:p>
                  </a:txBody>
                  <a:tcPr marL="72623" marR="72623" marT="36311" marB="36311"/>
                </a:tc>
                <a:extLst>
                  <a:ext uri="{0D108BD9-81ED-4DB2-BD59-A6C34878D82A}">
                    <a16:rowId xmlns:a16="http://schemas.microsoft.com/office/drawing/2014/main" xmlns="" val="744287395"/>
                  </a:ext>
                </a:extLst>
              </a:tr>
              <a:tr h="1715159">
                <a:tc>
                  <a:txBody>
                    <a:bodyPr/>
                    <a:lstStyle/>
                    <a:p>
                      <a:r>
                        <a:rPr lang="en-US" sz="1300" dirty="0"/>
                        <a:t>Object</a:t>
                      </a:r>
                    </a:p>
                    <a:p>
                      <a:endParaRPr lang="en-US" sz="1100" dirty="0"/>
                    </a:p>
                  </a:txBody>
                  <a:tcPr marL="72623" marR="72623" marT="36311" marB="36311"/>
                </a:tc>
                <a:tc>
                  <a:txBody>
                    <a:bodyPr/>
                    <a:lstStyle/>
                    <a:p>
                      <a:r>
                        <a:rPr lang="en-US" sz="1400" dirty="0"/>
                        <a:t>Name – Specifies the name of the object</a:t>
                      </a:r>
                    </a:p>
                    <a:p>
                      <a:r>
                        <a:rPr lang="en-US" sz="1400" dirty="0"/>
                        <a:t>Pose – This field specifies the co- ordinates of the type of the object to be detected.</a:t>
                      </a:r>
                    </a:p>
                    <a:p>
                      <a:r>
                        <a:rPr lang="en-US" sz="1400" dirty="0"/>
                        <a:t>Truncated – This field specifies whether the objects in the image is truncated or not.</a:t>
                      </a:r>
                    </a:p>
                    <a:p>
                      <a:r>
                        <a:rPr lang="en-US" sz="1400" dirty="0"/>
                        <a:t>Difficult – This field states that there are objects which are annotated as difficult. </a:t>
                      </a:r>
                    </a:p>
                  </a:txBody>
                  <a:tcPr marL="72623" marR="72623" marT="36311" marB="36311"/>
                </a:tc>
                <a:extLst>
                  <a:ext uri="{0D108BD9-81ED-4DB2-BD59-A6C34878D82A}">
                    <a16:rowId xmlns:a16="http://schemas.microsoft.com/office/drawing/2014/main" xmlns="" val="938635899"/>
                  </a:ext>
                </a:extLst>
              </a:tr>
              <a:tr h="2182481">
                <a:tc>
                  <a:txBody>
                    <a:bodyPr/>
                    <a:lstStyle/>
                    <a:p>
                      <a:r>
                        <a:rPr lang="en-US" sz="1100" dirty="0"/>
                        <a:t>Bounding box</a:t>
                      </a:r>
                    </a:p>
                  </a:txBody>
                  <a:tcPr marL="72623" marR="72623" marT="36311" marB="36311"/>
                </a:tc>
                <a:tc>
                  <a:txBody>
                    <a:bodyPr/>
                    <a:lstStyle/>
                    <a:p>
                      <a:r>
                        <a:rPr lang="en-US" sz="1400" dirty="0"/>
                        <a:t>This field determines the co – ordinates of the bounding box</a:t>
                      </a:r>
                    </a:p>
                    <a:p>
                      <a:r>
                        <a:rPr lang="en-US" sz="1400" dirty="0" err="1"/>
                        <a:t>Xmin</a:t>
                      </a:r>
                      <a:r>
                        <a:rPr lang="en-US" sz="1400" dirty="0"/>
                        <a:t> – Specifies the lower left corner x co – ordinates dimension of the bounding box.</a:t>
                      </a:r>
                    </a:p>
                    <a:p>
                      <a:r>
                        <a:rPr lang="en-US" sz="1400" dirty="0" err="1"/>
                        <a:t>Ymin</a:t>
                      </a:r>
                      <a:r>
                        <a:rPr lang="en-US" sz="1400" dirty="0"/>
                        <a:t> – Specifies the lower left corner y co-ordinate dimension of the bounding box.</a:t>
                      </a:r>
                    </a:p>
                    <a:p>
                      <a:r>
                        <a:rPr lang="en-US" sz="1400" dirty="0" err="1"/>
                        <a:t>Xmax</a:t>
                      </a:r>
                      <a:r>
                        <a:rPr lang="en-US" sz="1400" dirty="0"/>
                        <a:t> – Specifies the upper right corner x co – ordinate dimension of the bounding box.</a:t>
                      </a:r>
                    </a:p>
                    <a:p>
                      <a:r>
                        <a:rPr lang="en-US" sz="1400" dirty="0" err="1"/>
                        <a:t>Ymax</a:t>
                      </a:r>
                      <a:r>
                        <a:rPr lang="en-US" sz="1400" dirty="0"/>
                        <a:t>- Specifies the upper right corner y co-ordinate dimension of the bounding box.</a:t>
                      </a:r>
                    </a:p>
                  </a:txBody>
                  <a:tcPr marL="72623" marR="72623" marT="36311" marB="36311"/>
                </a:tc>
                <a:extLst>
                  <a:ext uri="{0D108BD9-81ED-4DB2-BD59-A6C34878D82A}">
                    <a16:rowId xmlns:a16="http://schemas.microsoft.com/office/drawing/2014/main" xmlns="" val="1768046152"/>
                  </a:ext>
                </a:extLst>
              </a:tr>
            </a:tbl>
          </a:graphicData>
        </a:graphic>
      </p:graphicFrame>
    </p:spTree>
    <p:extLst>
      <p:ext uri="{BB962C8B-B14F-4D97-AF65-F5344CB8AC3E}">
        <p14:creationId xmlns:p14="http://schemas.microsoft.com/office/powerpoint/2010/main" val="254761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F7E473-F2C3-4F47-9386-018EBC074607}"/>
              </a:ext>
            </a:extLst>
          </p:cNvPr>
          <p:cNvSpPr>
            <a:spLocks noGrp="1"/>
          </p:cNvSpPr>
          <p:nvPr>
            <p:ph type="title"/>
          </p:nvPr>
        </p:nvSpPr>
        <p:spPr>
          <a:xfrm>
            <a:off x="938758" y="382385"/>
            <a:ext cx="7633742" cy="1021872"/>
          </a:xfrm>
        </p:spPr>
        <p:txBody>
          <a:bodyPr/>
          <a:lstStyle/>
          <a:p>
            <a:r>
              <a:rPr lang="en-US" dirty="0"/>
              <a:t>Data quality assessment</a:t>
            </a:r>
          </a:p>
        </p:txBody>
      </p:sp>
      <p:sp>
        <p:nvSpPr>
          <p:cNvPr id="3" name="Content Placeholder 2">
            <a:extLst>
              <a:ext uri="{FF2B5EF4-FFF2-40B4-BE49-F238E27FC236}">
                <a16:creationId xmlns:a16="http://schemas.microsoft.com/office/drawing/2014/main" xmlns="" id="{0A2E0B64-E234-4E2A-A4C1-3D6D429A5240}"/>
              </a:ext>
            </a:extLst>
          </p:cNvPr>
          <p:cNvSpPr>
            <a:spLocks noGrp="1"/>
          </p:cNvSpPr>
          <p:nvPr>
            <p:ph idx="1"/>
          </p:nvPr>
        </p:nvSpPr>
        <p:spPr>
          <a:xfrm>
            <a:off x="938758" y="1404257"/>
            <a:ext cx="7633742" cy="5317217"/>
          </a:xfrm>
        </p:spPr>
        <p:txBody>
          <a:bodyPr>
            <a:noAutofit/>
          </a:bodyPr>
          <a:lstStyle/>
          <a:p>
            <a:r>
              <a:rPr lang="en-US" sz="1800" dirty="0">
                <a:solidFill>
                  <a:schemeClr val="tx1"/>
                </a:solidFill>
              </a:rPr>
              <a:t>Completeness:  The data we had is complete as there are no missing or null values and we aren’t dealing with the structured data but with the unstructured data. As all images are labelled there are no such images which are left without labeling. </a:t>
            </a:r>
          </a:p>
          <a:p>
            <a:r>
              <a:rPr lang="en-US" sz="1800" dirty="0">
                <a:solidFill>
                  <a:schemeClr val="tx1"/>
                </a:solidFill>
              </a:rPr>
              <a:t>Uniqueness: It is difficult to check the uniqueness of the data in the image dataset as the data is in the form of images and we identify through annotations and there are chances that they can be same or not. Probably we should do it through deep fakes which is another level of complexity. </a:t>
            </a:r>
          </a:p>
          <a:p>
            <a:r>
              <a:rPr lang="en-US" sz="1800" dirty="0">
                <a:solidFill>
                  <a:schemeClr val="tx1"/>
                </a:solidFill>
              </a:rPr>
              <a:t>Accuracy: Accuracy is also guaranteed as the dataset is well annotated and retrieved from the sponsor.</a:t>
            </a:r>
          </a:p>
          <a:p>
            <a:r>
              <a:rPr lang="en-US" sz="1800" dirty="0">
                <a:solidFill>
                  <a:schemeClr val="tx1"/>
                </a:solidFill>
              </a:rPr>
              <a:t>Atomicity: As the data is unstructured atomicity doesn’t affect. </a:t>
            </a:r>
          </a:p>
          <a:p>
            <a:r>
              <a:rPr lang="en-US" sz="1800" dirty="0">
                <a:solidFill>
                  <a:schemeClr val="tx1"/>
                </a:solidFill>
              </a:rPr>
              <a:t>Conformity: The quality of conformity is also achieved where the data gathered is meeting the standards like format, size and type etc. </a:t>
            </a:r>
          </a:p>
          <a:p>
            <a:r>
              <a:rPr lang="en-US" sz="1800" dirty="0">
                <a:solidFill>
                  <a:schemeClr val="tx1"/>
                </a:solidFill>
              </a:rPr>
              <a:t>Overall quality: Except few measures like atomicity and uniqueness rest all the measures are guaranteed.</a:t>
            </a:r>
          </a:p>
          <a:p>
            <a:pPr marL="0" indent="0">
              <a:buNone/>
            </a:pPr>
            <a:r>
              <a:rPr lang="en-US" sz="1800" dirty="0"/>
              <a:t/>
            </a:r>
            <a:br>
              <a:rPr lang="en-US" sz="1800" dirty="0"/>
            </a:br>
            <a:endParaRPr lang="en-US" sz="1800" dirty="0"/>
          </a:p>
        </p:txBody>
      </p:sp>
      <p:sp>
        <p:nvSpPr>
          <p:cNvPr id="4" name="Slide Number Placeholder 3">
            <a:extLst>
              <a:ext uri="{FF2B5EF4-FFF2-40B4-BE49-F238E27FC236}">
                <a16:creationId xmlns:a16="http://schemas.microsoft.com/office/drawing/2014/main" xmlns="" id="{D3A47007-81E7-4ECA-9211-8E67DF4F1B92}"/>
              </a:ext>
            </a:extLst>
          </p:cNvPr>
          <p:cNvSpPr>
            <a:spLocks noGrp="1"/>
          </p:cNvSpPr>
          <p:nvPr>
            <p:ph type="sldNum" sz="quarter" idx="12"/>
          </p:nvPr>
        </p:nvSpPr>
        <p:spPr/>
        <p:txBody>
          <a:bodyPr/>
          <a:lstStyle/>
          <a:p>
            <a:fld id="{2CCD6E39-4156-F74F-A266-289F9D7958A6}" type="slidenum">
              <a:rPr lang="en-US" smtClean="0"/>
              <a:pPr/>
              <a:t>15</a:t>
            </a:fld>
            <a:endParaRPr lang="en-US"/>
          </a:p>
        </p:txBody>
      </p:sp>
    </p:spTree>
    <p:extLst>
      <p:ext uri="{BB962C8B-B14F-4D97-AF65-F5344CB8AC3E}">
        <p14:creationId xmlns:p14="http://schemas.microsoft.com/office/powerpoint/2010/main" val="1675330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8758" y="609600"/>
            <a:ext cx="2401342" cy="5269993"/>
          </a:xfrm>
        </p:spPr>
        <p:txBody>
          <a:bodyPr/>
          <a:lstStyle/>
          <a:p>
            <a:endParaRPr lang="en-US" dirty="0"/>
          </a:p>
          <a:p>
            <a:endParaRPr lang="en-US" dirty="0"/>
          </a:p>
          <a:p>
            <a:endParaRPr lang="en-US" dirty="0"/>
          </a:p>
          <a:p>
            <a:endParaRPr lang="en-US" dirty="0"/>
          </a:p>
          <a:p>
            <a:pPr marL="0" indent="0">
              <a:buNone/>
            </a:pPr>
            <a:endParaRPr lang="en-US" b="1" dirty="0"/>
          </a:p>
          <a:p>
            <a:pPr marL="0" indent="0">
              <a:buNone/>
            </a:pPr>
            <a:r>
              <a:rPr lang="en-US" b="1" dirty="0"/>
              <a:t>Sprint-3 Goals</a:t>
            </a:r>
          </a:p>
        </p:txBody>
      </p:sp>
      <p:sp>
        <p:nvSpPr>
          <p:cNvPr id="4" name="Slide Number Placeholder 3"/>
          <p:cNvSpPr>
            <a:spLocks noGrp="1"/>
          </p:cNvSpPr>
          <p:nvPr>
            <p:ph type="sldNum" sz="quarter" idx="12"/>
          </p:nvPr>
        </p:nvSpPr>
        <p:spPr/>
        <p:txBody>
          <a:bodyPr/>
          <a:lstStyle/>
          <a:p>
            <a:fld id="{2CCD6E39-4156-F74F-A266-289F9D7958A6}" type="slidenum">
              <a:rPr lang="en-US" smtClean="0"/>
              <a:pPr/>
              <a:t>16</a:t>
            </a:fld>
            <a:endParaRPr lang="en-US"/>
          </a:p>
        </p:txBody>
      </p:sp>
      <p:cxnSp>
        <p:nvCxnSpPr>
          <p:cNvPr id="7" name="Straight Connector 6"/>
          <p:cNvCxnSpPr/>
          <p:nvPr/>
        </p:nvCxnSpPr>
        <p:spPr>
          <a:xfrm>
            <a:off x="3340100" y="1422400"/>
            <a:ext cx="0" cy="3759200"/>
          </a:xfrm>
          <a:prstGeom prst="line">
            <a:avLst/>
          </a:prstGeom>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817392" y="916266"/>
            <a:ext cx="38481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Divide the given NEU Dataset into four folders as following</a:t>
            </a:r>
          </a:p>
          <a:p>
            <a:r>
              <a:rPr lang="en-US" dirty="0"/>
              <a:t>	</a:t>
            </a:r>
            <a:r>
              <a:rPr lang="en-US" dirty="0">
                <a:sym typeface="Wingdings" panose="05000000000000000000" pitchFamily="2" charset="2"/>
              </a:rPr>
              <a:t> Train images (70%)</a:t>
            </a:r>
          </a:p>
          <a:p>
            <a:r>
              <a:rPr lang="en-US" dirty="0">
                <a:sym typeface="Wingdings" panose="05000000000000000000" pitchFamily="2" charset="2"/>
              </a:rPr>
              <a:t>	 Train Annotations(70%)</a:t>
            </a:r>
          </a:p>
          <a:p>
            <a:r>
              <a:rPr lang="en-US" dirty="0">
                <a:sym typeface="Wingdings" panose="05000000000000000000" pitchFamily="2" charset="2"/>
              </a:rPr>
              <a:t>	 Test Images(30%)</a:t>
            </a:r>
          </a:p>
          <a:p>
            <a:r>
              <a:rPr lang="en-US" dirty="0">
                <a:sym typeface="Wingdings" panose="05000000000000000000" pitchFamily="2" charset="2"/>
              </a:rPr>
              <a:t>	 Test Annotations(30%)</a:t>
            </a:r>
          </a:p>
          <a:p>
            <a:pPr marL="285750" indent="-285750">
              <a:buFont typeface="Arial" panose="020B0604020202020204" pitchFamily="34" charset="0"/>
              <a:buChar char="•"/>
            </a:pPr>
            <a:r>
              <a:rPr lang="en-US" dirty="0">
                <a:sym typeface="Wingdings" panose="05000000000000000000" pitchFamily="2" charset="2"/>
              </a:rPr>
              <a:t>Setting Up the Environment in Google Co-lab as shown by sponsor.</a:t>
            </a:r>
          </a:p>
          <a:p>
            <a:pPr marL="285750" indent="-285750">
              <a:buFont typeface="Arial" panose="020B0604020202020204" pitchFamily="34" charset="0"/>
              <a:buChar char="•"/>
            </a:pPr>
            <a:r>
              <a:rPr lang="en-US" dirty="0">
                <a:sym typeface="Wingdings" panose="05000000000000000000" pitchFamily="2" charset="2"/>
              </a:rPr>
              <a:t>Training the Yolo model with the required images as inputs to the model.</a:t>
            </a:r>
          </a:p>
          <a:p>
            <a:pPr marL="285750" indent="-285750">
              <a:buFont typeface="Arial" panose="020B0604020202020204" pitchFamily="34" charset="0"/>
              <a:buChar char="•"/>
            </a:pPr>
            <a:r>
              <a:rPr lang="en-US" dirty="0">
                <a:sym typeface="Wingdings" panose="05000000000000000000" pitchFamily="2" charset="2"/>
              </a:rPr>
              <a:t>Deriving solutions to the problems encountered.</a:t>
            </a:r>
          </a:p>
          <a:p>
            <a:pPr marL="285750" indent="-285750">
              <a:buFont typeface="Arial" panose="020B0604020202020204" pitchFamily="34" charset="0"/>
              <a:buChar char="•"/>
            </a:pPr>
            <a:r>
              <a:rPr lang="en-US" dirty="0">
                <a:sym typeface="Wingdings" panose="05000000000000000000" pitchFamily="2" charset="2"/>
              </a:rPr>
              <a:t>Re-training the models by tuning the values of different parameters in the config file. </a:t>
            </a:r>
          </a:p>
          <a:p>
            <a:pPr marL="285750" indent="-285750">
              <a:buFont typeface="Arial" panose="020B0604020202020204" pitchFamily="34" charset="0"/>
              <a:buChar char="•"/>
            </a:pPr>
            <a:endParaRPr lang="en-US" dirty="0">
              <a:sym typeface="Wingdings" panose="05000000000000000000" pitchFamily="2" charset="2"/>
            </a:endParaRPr>
          </a:p>
          <a:p>
            <a:pPr marL="285750" indent="-285750">
              <a:buFont typeface="Arial" panose="020B0604020202020204" pitchFamily="34" charset="0"/>
              <a:buChar char="•"/>
            </a:pPr>
            <a:endParaRPr lang="en-US" dirty="0"/>
          </a:p>
          <a:p>
            <a:r>
              <a:rPr lang="en-US" dirty="0"/>
              <a:t>  </a:t>
            </a:r>
          </a:p>
        </p:txBody>
      </p:sp>
    </p:spTree>
    <p:extLst>
      <p:ext uri="{BB962C8B-B14F-4D97-AF65-F5344CB8AC3E}">
        <p14:creationId xmlns:p14="http://schemas.microsoft.com/office/powerpoint/2010/main" val="334712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A6BF0C-95E8-41C0-AA9F-BE628066975E}"/>
              </a:ext>
            </a:extLst>
          </p:cNvPr>
          <p:cNvSpPr>
            <a:spLocks noGrp="1"/>
          </p:cNvSpPr>
          <p:nvPr>
            <p:ph type="title"/>
          </p:nvPr>
        </p:nvSpPr>
        <p:spPr/>
        <p:txBody>
          <a:bodyPr/>
          <a:lstStyle/>
          <a:p>
            <a:r>
              <a:rPr lang="en-US" dirty="0"/>
              <a:t>Potential Analytics</a:t>
            </a:r>
          </a:p>
        </p:txBody>
      </p:sp>
      <p:sp>
        <p:nvSpPr>
          <p:cNvPr id="3" name="Content Placeholder 2">
            <a:extLst>
              <a:ext uri="{FF2B5EF4-FFF2-40B4-BE49-F238E27FC236}">
                <a16:creationId xmlns:a16="http://schemas.microsoft.com/office/drawing/2014/main" xmlns="" id="{F4CBCB6E-44E4-4B8D-85A6-F111E7A9D2CF}"/>
              </a:ext>
            </a:extLst>
          </p:cNvPr>
          <p:cNvSpPr>
            <a:spLocks noGrp="1"/>
          </p:cNvSpPr>
          <p:nvPr>
            <p:ph idx="1"/>
          </p:nvPr>
        </p:nvSpPr>
        <p:spPr/>
        <p:txBody>
          <a:bodyPr/>
          <a:lstStyle/>
          <a:p>
            <a:r>
              <a:rPr lang="en-US" dirty="0">
                <a:solidFill>
                  <a:schemeClr val="tx1"/>
                </a:solidFill>
              </a:rPr>
              <a:t>There are several stunning algorithms in the market for object detection and </a:t>
            </a:r>
            <a:r>
              <a:rPr lang="en-US" b="1" dirty="0">
                <a:solidFill>
                  <a:srgbClr val="942093"/>
                </a:solidFill>
              </a:rPr>
              <a:t>defect detection.</a:t>
            </a:r>
          </a:p>
          <a:p>
            <a:pPr marL="0" indent="0">
              <a:buNone/>
            </a:pPr>
            <a:endParaRPr lang="en-US" dirty="0">
              <a:solidFill>
                <a:schemeClr val="tx1"/>
              </a:solidFill>
            </a:endParaRPr>
          </a:p>
          <a:p>
            <a:r>
              <a:rPr lang="en-US" dirty="0">
                <a:solidFill>
                  <a:schemeClr val="tx1"/>
                </a:solidFill>
              </a:rPr>
              <a:t>Based on the outstanding back bone of the algorithms like Image AI, Retina net we chose </a:t>
            </a:r>
            <a:r>
              <a:rPr lang="en-US" b="1" dirty="0">
                <a:solidFill>
                  <a:srgbClr val="FF2F92"/>
                </a:solidFill>
              </a:rPr>
              <a:t>YOLO </a:t>
            </a:r>
            <a:r>
              <a:rPr lang="en-US" dirty="0">
                <a:solidFill>
                  <a:schemeClr val="tx1"/>
                </a:solidFill>
              </a:rPr>
              <a:t>algorithms to Implement the defect detection techniques which helps to identify the </a:t>
            </a:r>
            <a:r>
              <a:rPr lang="en-US" b="1" dirty="0">
                <a:solidFill>
                  <a:schemeClr val="tx1"/>
                </a:solidFill>
              </a:rPr>
              <a:t>anomalies</a:t>
            </a:r>
            <a:r>
              <a:rPr lang="en-US" dirty="0">
                <a:solidFill>
                  <a:schemeClr val="tx1"/>
                </a:solidFill>
              </a:rPr>
              <a:t> in the manufactured goods using the </a:t>
            </a:r>
            <a:r>
              <a:rPr lang="en-US" b="1" dirty="0">
                <a:solidFill>
                  <a:schemeClr val="tx1"/>
                </a:solidFill>
              </a:rPr>
              <a:t>computer vision</a:t>
            </a:r>
            <a:r>
              <a:rPr lang="en-US" dirty="0">
                <a:solidFill>
                  <a:schemeClr val="tx1"/>
                </a:solidFill>
              </a:rPr>
              <a:t>. </a:t>
            </a:r>
          </a:p>
          <a:p>
            <a:endParaRPr lang="en-US" dirty="0"/>
          </a:p>
        </p:txBody>
      </p:sp>
      <p:sp>
        <p:nvSpPr>
          <p:cNvPr id="4" name="Slide Number Placeholder 3">
            <a:extLst>
              <a:ext uri="{FF2B5EF4-FFF2-40B4-BE49-F238E27FC236}">
                <a16:creationId xmlns:a16="http://schemas.microsoft.com/office/drawing/2014/main" xmlns="" id="{E38068BE-6C9F-4E8B-9550-2F397E01DC24}"/>
              </a:ext>
            </a:extLst>
          </p:cNvPr>
          <p:cNvSpPr>
            <a:spLocks noGrp="1"/>
          </p:cNvSpPr>
          <p:nvPr>
            <p:ph type="sldNum" sz="quarter" idx="12"/>
          </p:nvPr>
        </p:nvSpPr>
        <p:spPr/>
        <p:txBody>
          <a:bodyPr/>
          <a:lstStyle/>
          <a:p>
            <a:fld id="{2CCD6E39-4156-F74F-A266-289F9D7958A6}" type="slidenum">
              <a:rPr lang="en-US" smtClean="0"/>
              <a:pPr/>
              <a:t>17</a:t>
            </a:fld>
            <a:endParaRPr lang="en-US"/>
          </a:p>
        </p:txBody>
      </p:sp>
      <p:sp>
        <p:nvSpPr>
          <p:cNvPr id="6" name="TextBox 5">
            <a:extLst>
              <a:ext uri="{FF2B5EF4-FFF2-40B4-BE49-F238E27FC236}">
                <a16:creationId xmlns:a16="http://schemas.microsoft.com/office/drawing/2014/main" xmlns="" id="{549309ED-4545-4EB8-9EB0-9E80AE943657}"/>
              </a:ext>
            </a:extLst>
          </p:cNvPr>
          <p:cNvSpPr txBox="1"/>
          <p:nvPr/>
        </p:nvSpPr>
        <p:spPr>
          <a:xfrm>
            <a:off x="2430595" y="6172200"/>
            <a:ext cx="4275529" cy="523220"/>
          </a:xfrm>
          <a:prstGeom prst="rect">
            <a:avLst/>
          </a:prstGeom>
          <a:noFill/>
          <a:ln>
            <a:solidFill>
              <a:schemeClr val="tx1"/>
            </a:solidFill>
          </a:ln>
          <a:effectLst/>
        </p:spPr>
        <p:txBody>
          <a:bodyPr wrap="none" rtlCol="0">
            <a:spAutoFit/>
          </a:bodyPr>
          <a:lstStyle/>
          <a:p>
            <a:pPr marL="457200" indent="-457200">
              <a:buFont typeface="Wingdings" charset="2"/>
              <a:buChar char="ü"/>
            </a:pPr>
            <a:r>
              <a:rPr lang="en-US" sz="2800" dirty="0">
                <a:solidFill>
                  <a:srgbClr val="000000"/>
                </a:solidFill>
                <a:latin typeface="Arial Narrow"/>
                <a:cs typeface="Arial Narrow"/>
              </a:rPr>
              <a:t>Potential analytics identified</a:t>
            </a:r>
            <a:endParaRPr lang="en-US" sz="2800" dirty="0">
              <a:solidFill>
                <a:schemeClr val="dk1"/>
              </a:solidFill>
            </a:endParaRPr>
          </a:p>
        </p:txBody>
      </p:sp>
    </p:spTree>
    <p:extLst>
      <p:ext uri="{BB962C8B-B14F-4D97-AF65-F5344CB8AC3E}">
        <p14:creationId xmlns:p14="http://schemas.microsoft.com/office/powerpoint/2010/main" val="5221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8474EE-A0B5-41E4-B7F9-9B7F9882C05A}"/>
              </a:ext>
            </a:extLst>
          </p:cNvPr>
          <p:cNvSpPr>
            <a:spLocks noGrp="1"/>
          </p:cNvSpPr>
          <p:nvPr>
            <p:ph type="title"/>
          </p:nvPr>
        </p:nvSpPr>
        <p:spPr/>
        <p:txBody>
          <a:bodyPr/>
          <a:lstStyle/>
          <a:p>
            <a:r>
              <a:rPr lang="en-US" dirty="0"/>
              <a:t>YOLO MODEL-</a:t>
            </a:r>
            <a:br>
              <a:rPr lang="en-US" dirty="0"/>
            </a:br>
            <a:r>
              <a:rPr lang="en-US" dirty="0"/>
              <a:t>YOU ONLY Look ONCE</a:t>
            </a:r>
          </a:p>
        </p:txBody>
      </p:sp>
      <p:sp>
        <p:nvSpPr>
          <p:cNvPr id="3" name="Content Placeholder 2">
            <a:extLst>
              <a:ext uri="{FF2B5EF4-FFF2-40B4-BE49-F238E27FC236}">
                <a16:creationId xmlns:a16="http://schemas.microsoft.com/office/drawing/2014/main" xmlns="" id="{FB85221D-B6DE-4D04-8B7D-17F3E348A39F}"/>
              </a:ext>
            </a:extLst>
          </p:cNvPr>
          <p:cNvSpPr>
            <a:spLocks noGrp="1"/>
          </p:cNvSpPr>
          <p:nvPr>
            <p:ph idx="1"/>
          </p:nvPr>
        </p:nvSpPr>
        <p:spPr/>
        <p:txBody>
          <a:bodyPr/>
          <a:lstStyle/>
          <a:p>
            <a:pPr marL="0" indent="0">
              <a:buNone/>
            </a:pPr>
            <a:r>
              <a:rPr lang="en-US" dirty="0">
                <a:solidFill>
                  <a:schemeClr val="tx1"/>
                </a:solidFill>
              </a:rPr>
              <a:t>- YOLO is a CNN for doing object detection in real time</a:t>
            </a:r>
          </a:p>
          <a:p>
            <a:pPr marL="0" indent="0">
              <a:buNone/>
            </a:pPr>
            <a:r>
              <a:rPr lang="en-US" dirty="0">
                <a:solidFill>
                  <a:schemeClr val="tx1"/>
                </a:solidFill>
              </a:rPr>
              <a:t>- The algorithm applies a single neural network to full image, divides image into regions and predicts the region where the object lies and probabilities of each region within an image</a:t>
            </a:r>
          </a:p>
          <a:p>
            <a:pPr marL="0" indent="0">
              <a:buNone/>
            </a:pPr>
            <a:r>
              <a:rPr lang="en-US" dirty="0">
                <a:solidFill>
                  <a:schemeClr val="tx1"/>
                </a:solidFill>
              </a:rPr>
              <a:t>- The algorithm looks only once at the image and makes predictions accordingly. </a:t>
            </a:r>
          </a:p>
        </p:txBody>
      </p:sp>
      <p:sp>
        <p:nvSpPr>
          <p:cNvPr id="4" name="Slide Number Placeholder 3">
            <a:extLst>
              <a:ext uri="{FF2B5EF4-FFF2-40B4-BE49-F238E27FC236}">
                <a16:creationId xmlns:a16="http://schemas.microsoft.com/office/drawing/2014/main" xmlns="" id="{7E880610-3E6A-479F-B206-60226D42CCF0}"/>
              </a:ext>
            </a:extLst>
          </p:cNvPr>
          <p:cNvSpPr>
            <a:spLocks noGrp="1"/>
          </p:cNvSpPr>
          <p:nvPr>
            <p:ph type="sldNum" sz="quarter" idx="12"/>
          </p:nvPr>
        </p:nvSpPr>
        <p:spPr/>
        <p:txBody>
          <a:bodyPr/>
          <a:lstStyle/>
          <a:p>
            <a:fld id="{2CCD6E39-4156-F74F-A266-289F9D7958A6}" type="slidenum">
              <a:rPr lang="en-US" smtClean="0"/>
              <a:pPr/>
              <a:t>18</a:t>
            </a:fld>
            <a:endParaRPr lang="en-US"/>
          </a:p>
        </p:txBody>
      </p:sp>
    </p:spTree>
    <p:extLst>
      <p:ext uri="{BB962C8B-B14F-4D97-AF65-F5344CB8AC3E}">
        <p14:creationId xmlns:p14="http://schemas.microsoft.com/office/powerpoint/2010/main" val="3565019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YOLO_V3 Architecture</a:t>
            </a:r>
          </a:p>
        </p:txBody>
      </p:sp>
      <p:sp>
        <p:nvSpPr>
          <p:cNvPr id="4" name="Slide Number Placeholder 3"/>
          <p:cNvSpPr>
            <a:spLocks noGrp="1"/>
          </p:cNvSpPr>
          <p:nvPr>
            <p:ph type="sldNum" sz="quarter" idx="12"/>
          </p:nvPr>
        </p:nvSpPr>
        <p:spPr/>
        <p:txBody>
          <a:bodyPr/>
          <a:lstStyle/>
          <a:p>
            <a:fld id="{2CCD6E39-4156-F74F-A266-289F9D7958A6}" type="slidenum">
              <a:rPr lang="en-US" smtClean="0"/>
              <a:pPr/>
              <a:t>19</a:t>
            </a:fld>
            <a:endParaRPr lang="en-US"/>
          </a:p>
        </p:txBody>
      </p:sp>
      <p:pic>
        <p:nvPicPr>
          <p:cNvPr id="5" name="Picture 4"/>
          <p:cNvPicPr>
            <a:picLocks noChangeAspect="1"/>
          </p:cNvPicPr>
          <p:nvPr/>
        </p:nvPicPr>
        <p:blipFill>
          <a:blip r:embed="rId2"/>
          <a:stretch>
            <a:fillRect/>
          </a:stretch>
        </p:blipFill>
        <p:spPr>
          <a:xfrm>
            <a:off x="800099" y="914237"/>
            <a:ext cx="8051801" cy="5164440"/>
          </a:xfrm>
          <a:prstGeom prst="rect">
            <a:avLst/>
          </a:prstGeom>
        </p:spPr>
      </p:pic>
    </p:spTree>
    <p:extLst>
      <p:ext uri="{BB962C8B-B14F-4D97-AF65-F5344CB8AC3E}">
        <p14:creationId xmlns:p14="http://schemas.microsoft.com/office/powerpoint/2010/main" val="152715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xmlns="" id="{022C3B48-99E5-4B5C-8E49-15C2A9552F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038090" y="482321"/>
            <a:ext cx="2742436" cy="5571625"/>
          </a:xfrm>
        </p:spPr>
        <p:txBody>
          <a:bodyPr anchor="ctr">
            <a:normAutofit/>
          </a:bodyPr>
          <a:lstStyle/>
          <a:p>
            <a:r>
              <a:rPr lang="en-US"/>
              <a:t>HELIO’s </a:t>
            </a:r>
            <a:r>
              <a:rPr lang="en-US" dirty="0"/>
              <a:t>6 Fingers</a:t>
            </a:r>
          </a:p>
        </p:txBody>
      </p:sp>
      <p:sp>
        <p:nvSpPr>
          <p:cNvPr id="9" name="Freeform 10">
            <a:extLst>
              <a:ext uri="{FF2B5EF4-FFF2-40B4-BE49-F238E27FC236}">
                <a16:creationId xmlns:a16="http://schemas.microsoft.com/office/drawing/2014/main" xmlns="" id="{C67B4E51-3288-4A1F-A92C-87C9401EDE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0" y="0"/>
            <a:ext cx="56769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0" name="Rectangle 14">
            <a:extLst>
              <a:ext uri="{FF2B5EF4-FFF2-40B4-BE49-F238E27FC236}">
                <a16:creationId xmlns:a16="http://schemas.microsoft.com/office/drawing/2014/main" xmlns="" id="{D3E95A6B-F840-413C-9E78-C33C02FFA4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xmlns="" id="{805C803B-F2B9-4C5C-BB9F-CB8612B9B7A3}"/>
              </a:ext>
            </a:extLst>
          </p:cNvPr>
          <p:cNvGraphicFramePr>
            <a:graphicFrameLocks noGrp="1"/>
          </p:cNvGraphicFramePr>
          <p:nvPr>
            <p:ph idx="1"/>
            <p:extLst>
              <p:ext uri="{D42A27DB-BD31-4B8C-83A1-F6EECF244321}">
                <p14:modId xmlns:p14="http://schemas.microsoft.com/office/powerpoint/2010/main" val="3691982414"/>
              </p:ext>
            </p:extLst>
          </p:nvPr>
        </p:nvGraphicFramePr>
        <p:xfrm>
          <a:off x="573881" y="481013"/>
          <a:ext cx="4729162" cy="5573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xmlns="" id="{BB55A4AB-1BC5-604C-8B87-6014A4640C78}"/>
              </a:ext>
            </a:extLst>
          </p:cNvPr>
          <p:cNvSpPr>
            <a:spLocks noGrp="1"/>
          </p:cNvSpPr>
          <p:nvPr>
            <p:ph type="sldNum" sz="quarter" idx="12"/>
          </p:nvPr>
        </p:nvSpPr>
        <p:spPr/>
        <p:txBody>
          <a:bodyPr/>
          <a:lstStyle/>
          <a:p>
            <a:fld id="{2CCD6E39-4156-F74F-A266-289F9D7958A6}" type="slidenum">
              <a:rPr lang="en-US" smtClean="0"/>
              <a:pPr/>
              <a:t>2</a:t>
            </a:fld>
            <a:endParaRPr lang="en-US"/>
          </a:p>
        </p:txBody>
      </p:sp>
    </p:spTree>
    <p:extLst>
      <p:ext uri="{BB962C8B-B14F-4D97-AF65-F5344CB8AC3E}">
        <p14:creationId xmlns:p14="http://schemas.microsoft.com/office/powerpoint/2010/main" val="806754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8400" y="1016000"/>
            <a:ext cx="5994400" cy="5231893"/>
          </a:xfrm>
        </p:spPr>
        <p:txBody>
          <a:bodyPr>
            <a:normAutofit/>
          </a:bodyPr>
          <a:lstStyle/>
          <a:p>
            <a:pPr marL="0" indent="0">
              <a:buNone/>
            </a:pPr>
            <a:endParaRPr lang="en-US" dirty="0"/>
          </a:p>
          <a:p>
            <a:pPr marL="0" indent="0">
              <a:buNone/>
            </a:pPr>
            <a:endParaRPr lang="en-US" sz="1600" dirty="0"/>
          </a:p>
          <a:p>
            <a:pPr lvl="5">
              <a:buFont typeface="Arial" panose="020B0604020202020204" pitchFamily="34" charset="0"/>
              <a:buChar char="•"/>
            </a:pPr>
            <a:r>
              <a:rPr lang="en-US" sz="1600" dirty="0"/>
              <a:t>Converting the .xml files to required .txt file format.</a:t>
            </a:r>
          </a:p>
          <a:p>
            <a:pPr lvl="5">
              <a:buFont typeface="Arial" panose="020B0604020202020204" pitchFamily="34" charset="0"/>
              <a:buChar char="•"/>
            </a:pPr>
            <a:r>
              <a:rPr lang="en-US" sz="1600" dirty="0"/>
              <a:t>Creating the train.txt, test.txt and </a:t>
            </a:r>
            <a:r>
              <a:rPr lang="en-US" sz="1600" dirty="0" err="1"/>
              <a:t>class.data</a:t>
            </a:r>
            <a:r>
              <a:rPr lang="en-US" sz="1600" dirty="0"/>
              <a:t> files in the required format.</a:t>
            </a:r>
          </a:p>
          <a:p>
            <a:pPr lvl="5">
              <a:buFont typeface="Arial" panose="020B0604020202020204" pitchFamily="34" charset="0"/>
              <a:buChar char="•"/>
            </a:pPr>
            <a:r>
              <a:rPr lang="en-US" sz="1600" dirty="0"/>
              <a:t>Cloning the required git-hub repository.</a:t>
            </a:r>
          </a:p>
          <a:p>
            <a:pPr lvl="5">
              <a:buFont typeface="Arial" panose="020B0604020202020204" pitchFamily="34" charset="0"/>
              <a:buChar char="•"/>
            </a:pPr>
            <a:r>
              <a:rPr lang="en-US" sz="1600" dirty="0"/>
              <a:t>Creating input.cfg and other required files and folders and setting them up in google co-lab environment for running the yolo model </a:t>
            </a:r>
          </a:p>
          <a:p>
            <a:pPr lvl="5">
              <a:buFont typeface="Arial" panose="020B0604020202020204" pitchFamily="34" charset="0"/>
              <a:buChar char="•"/>
            </a:pPr>
            <a:r>
              <a:rPr lang="en-US" sz="1600" dirty="0"/>
              <a:t>Training the yolo model </a:t>
            </a:r>
          </a:p>
          <a:p>
            <a:pPr lvl="5">
              <a:buFont typeface="Arial" panose="020B0604020202020204" pitchFamily="34" charset="0"/>
              <a:buChar char="•"/>
            </a:pPr>
            <a:r>
              <a:rPr lang="en-US" sz="1600" dirty="0"/>
              <a:t>Tuning the parameters (width, height, max batch size </a:t>
            </a:r>
            <a:r>
              <a:rPr lang="en-US" sz="1600" dirty="0" err="1"/>
              <a:t>etc</a:t>
            </a:r>
            <a:r>
              <a:rPr lang="en-US" sz="1600" dirty="0"/>
              <a:t>) in the config file and re-running the model accordingly.</a:t>
            </a:r>
            <a:r>
              <a:rPr lang="en-US" dirty="0"/>
              <a:t>	</a:t>
            </a:r>
          </a:p>
        </p:txBody>
      </p:sp>
      <p:sp>
        <p:nvSpPr>
          <p:cNvPr id="4" name="Slide Number Placeholder 3"/>
          <p:cNvSpPr>
            <a:spLocks noGrp="1"/>
          </p:cNvSpPr>
          <p:nvPr>
            <p:ph type="sldNum" sz="quarter" idx="12"/>
          </p:nvPr>
        </p:nvSpPr>
        <p:spPr/>
        <p:txBody>
          <a:bodyPr/>
          <a:lstStyle/>
          <a:p>
            <a:fld id="{2CCD6E39-4156-F74F-A266-289F9D7958A6}" type="slidenum">
              <a:rPr lang="en-US" smtClean="0"/>
              <a:pPr/>
              <a:t>20</a:t>
            </a:fld>
            <a:endParaRPr lang="en-US"/>
          </a:p>
        </p:txBody>
      </p:sp>
      <p:cxnSp>
        <p:nvCxnSpPr>
          <p:cNvPr id="6" name="Straight Connector 5"/>
          <p:cNvCxnSpPr/>
          <p:nvPr/>
        </p:nvCxnSpPr>
        <p:spPr>
          <a:xfrm>
            <a:off x="3162300" y="1485900"/>
            <a:ext cx="25400" cy="356870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73200" y="1752600"/>
            <a:ext cx="2413000" cy="1477328"/>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Full-Sprint 3</a:t>
            </a:r>
          </a:p>
        </p:txBody>
      </p:sp>
    </p:spTree>
    <p:extLst>
      <p:ext uri="{BB962C8B-B14F-4D97-AF65-F5344CB8AC3E}">
        <p14:creationId xmlns:p14="http://schemas.microsoft.com/office/powerpoint/2010/main" val="2696846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382385"/>
            <a:ext cx="7633742" cy="1407531"/>
          </a:xfrm>
        </p:spPr>
        <p:txBody>
          <a:bodyPr>
            <a:normAutofit/>
          </a:bodyPr>
          <a:lstStyle/>
          <a:p>
            <a:r>
              <a:rPr lang="en-US" dirty="0"/>
              <a:t>Inputs for YOLO_V3</a:t>
            </a:r>
          </a:p>
        </p:txBody>
      </p:sp>
      <p:sp>
        <p:nvSpPr>
          <p:cNvPr id="3" name="Content Placeholder 2"/>
          <p:cNvSpPr>
            <a:spLocks noGrp="1"/>
          </p:cNvSpPr>
          <p:nvPr>
            <p:ph idx="1"/>
          </p:nvPr>
        </p:nvSpPr>
        <p:spPr>
          <a:xfrm>
            <a:off x="938758" y="1574800"/>
            <a:ext cx="7633742" cy="4304793"/>
          </a:xfrm>
        </p:spPr>
        <p:txBody>
          <a:bodyPr>
            <a:normAutofit/>
          </a:bodyPr>
          <a:lstStyle/>
          <a:p>
            <a:r>
              <a:rPr lang="en-US" dirty="0"/>
              <a:t>Yolo_v3 takes the annotation files as inputs only if they are in the following format:</a:t>
            </a:r>
          </a:p>
          <a:p>
            <a:r>
              <a:rPr lang="en-US" dirty="0"/>
              <a:t>Class, x-center, y-center, width, height</a:t>
            </a:r>
          </a:p>
          <a:p>
            <a:pPr lvl="1"/>
            <a:r>
              <a:rPr lang="en-US" dirty="0"/>
              <a:t>Class </a:t>
            </a:r>
            <a:r>
              <a:rPr lang="en-US" dirty="0">
                <a:sym typeface="Wingdings" panose="05000000000000000000" pitchFamily="2" charset="2"/>
              </a:rPr>
              <a:t> Class of the defect present in the image </a:t>
            </a:r>
          </a:p>
          <a:p>
            <a:pPr lvl="1"/>
            <a:r>
              <a:rPr lang="en-US" dirty="0">
                <a:sym typeface="Wingdings" panose="05000000000000000000" pitchFamily="2" charset="2"/>
              </a:rPr>
              <a:t>X-center  Mid-point of x-coordinates of bounding box with respect to image.</a:t>
            </a:r>
          </a:p>
          <a:p>
            <a:pPr lvl="1"/>
            <a:r>
              <a:rPr lang="en-US" dirty="0">
                <a:sym typeface="Wingdings" panose="05000000000000000000" pitchFamily="2" charset="2"/>
              </a:rPr>
              <a:t>Y-center  Mid-point of y-coordinates of bounding box with respect to image.</a:t>
            </a:r>
          </a:p>
          <a:p>
            <a:pPr lvl="1"/>
            <a:r>
              <a:rPr lang="en-US" dirty="0">
                <a:sym typeface="Wingdings" panose="05000000000000000000" pitchFamily="2" charset="2"/>
              </a:rPr>
              <a:t>Width  Width of the bounding box of the defect w.r.t image.</a:t>
            </a:r>
          </a:p>
          <a:p>
            <a:pPr lvl="1"/>
            <a:r>
              <a:rPr lang="en-US" dirty="0">
                <a:sym typeface="Wingdings" panose="05000000000000000000" pitchFamily="2" charset="2"/>
              </a:rPr>
              <a:t>Height  Height of the bounding box of the defect w.r.t image.</a:t>
            </a:r>
            <a:endParaRPr lang="en-US" dirty="0"/>
          </a:p>
        </p:txBody>
      </p:sp>
      <p:sp>
        <p:nvSpPr>
          <p:cNvPr id="4" name="Slide Number Placeholder 3"/>
          <p:cNvSpPr>
            <a:spLocks noGrp="1"/>
          </p:cNvSpPr>
          <p:nvPr>
            <p:ph type="sldNum" sz="quarter" idx="12"/>
          </p:nvPr>
        </p:nvSpPr>
        <p:spPr/>
        <p:txBody>
          <a:bodyPr/>
          <a:lstStyle/>
          <a:p>
            <a:fld id="{2CCD6E39-4156-F74F-A266-289F9D7958A6}" type="slidenum">
              <a:rPr lang="en-US" smtClean="0"/>
              <a:pPr/>
              <a:t>21</a:t>
            </a:fld>
            <a:endParaRPr lang="en-US"/>
          </a:p>
        </p:txBody>
      </p:sp>
    </p:spTree>
    <p:extLst>
      <p:ext uri="{BB962C8B-B14F-4D97-AF65-F5344CB8AC3E}">
        <p14:creationId xmlns:p14="http://schemas.microsoft.com/office/powerpoint/2010/main" val="1331013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382385"/>
            <a:ext cx="7633742" cy="1407532"/>
          </a:xfrm>
        </p:spPr>
        <p:txBody>
          <a:bodyPr>
            <a:normAutofit/>
          </a:bodyPr>
          <a:lstStyle/>
          <a:p>
            <a:r>
              <a:rPr lang="en-US" sz="2400" dirty="0"/>
              <a:t>Converting all the annotations .xml files into .txt which has data in the above Format</a:t>
            </a:r>
          </a:p>
        </p:txBody>
      </p:sp>
      <p:pic>
        <p:nvPicPr>
          <p:cNvPr id="5" name="Content Placeholder 4"/>
          <p:cNvPicPr>
            <a:picLocks noGrp="1" noChangeAspect="1"/>
          </p:cNvPicPr>
          <p:nvPr>
            <p:ph idx="1"/>
          </p:nvPr>
        </p:nvPicPr>
        <p:blipFill>
          <a:blip r:embed="rId2"/>
          <a:stretch>
            <a:fillRect/>
          </a:stretch>
        </p:blipFill>
        <p:spPr>
          <a:xfrm>
            <a:off x="938758" y="2082575"/>
            <a:ext cx="3609975" cy="1390650"/>
          </a:xfrm>
          <a:prstGeom prst="rect">
            <a:avLst/>
          </a:prstGeom>
        </p:spPr>
      </p:pic>
      <p:sp>
        <p:nvSpPr>
          <p:cNvPr id="4" name="Slide Number Placeholder 3"/>
          <p:cNvSpPr>
            <a:spLocks noGrp="1"/>
          </p:cNvSpPr>
          <p:nvPr>
            <p:ph type="sldNum" sz="quarter" idx="12"/>
          </p:nvPr>
        </p:nvSpPr>
        <p:spPr/>
        <p:txBody>
          <a:bodyPr/>
          <a:lstStyle/>
          <a:p>
            <a:fld id="{2CCD6E39-4156-F74F-A266-289F9D7958A6}" type="slidenum">
              <a:rPr lang="en-US" smtClean="0"/>
              <a:pPr/>
              <a:t>22</a:t>
            </a:fld>
            <a:endParaRPr lang="en-US"/>
          </a:p>
        </p:txBody>
      </p:sp>
      <p:pic>
        <p:nvPicPr>
          <p:cNvPr id="6" name="Picture 5"/>
          <p:cNvPicPr>
            <a:picLocks noChangeAspect="1"/>
          </p:cNvPicPr>
          <p:nvPr/>
        </p:nvPicPr>
        <p:blipFill>
          <a:blip r:embed="rId3"/>
          <a:stretch>
            <a:fillRect/>
          </a:stretch>
        </p:blipFill>
        <p:spPr>
          <a:xfrm>
            <a:off x="938758" y="4616450"/>
            <a:ext cx="3590925" cy="1409700"/>
          </a:xfrm>
          <a:prstGeom prst="rect">
            <a:avLst/>
          </a:prstGeom>
        </p:spPr>
      </p:pic>
      <p:sp>
        <p:nvSpPr>
          <p:cNvPr id="8" name="TextBox 7"/>
          <p:cNvSpPr txBox="1"/>
          <p:nvPr/>
        </p:nvSpPr>
        <p:spPr>
          <a:xfrm>
            <a:off x="872672" y="1341139"/>
            <a:ext cx="4992142" cy="646331"/>
          </a:xfrm>
          <a:prstGeom prst="rect">
            <a:avLst/>
          </a:prstGeom>
          <a:noFill/>
        </p:spPr>
        <p:txBody>
          <a:bodyPr wrap="square" rtlCol="0">
            <a:spAutoFit/>
          </a:bodyPr>
          <a:lstStyle/>
          <a:p>
            <a:r>
              <a:rPr lang="en-US" dirty="0"/>
              <a:t>If the image has defect at only one location .txt file looks like image shown below.</a:t>
            </a:r>
          </a:p>
        </p:txBody>
      </p:sp>
      <p:sp>
        <p:nvSpPr>
          <p:cNvPr id="9" name="TextBox 8"/>
          <p:cNvSpPr txBox="1"/>
          <p:nvPr/>
        </p:nvSpPr>
        <p:spPr>
          <a:xfrm>
            <a:off x="872672" y="3772565"/>
            <a:ext cx="4992142" cy="646331"/>
          </a:xfrm>
          <a:prstGeom prst="rect">
            <a:avLst/>
          </a:prstGeom>
          <a:noFill/>
        </p:spPr>
        <p:txBody>
          <a:bodyPr wrap="square" rtlCol="0">
            <a:spAutoFit/>
          </a:bodyPr>
          <a:lstStyle/>
          <a:p>
            <a:r>
              <a:rPr lang="en-US" dirty="0"/>
              <a:t>If the image has defect at more than one location .txt file looks like image shown below.</a:t>
            </a:r>
          </a:p>
        </p:txBody>
      </p:sp>
      <p:pic>
        <p:nvPicPr>
          <p:cNvPr id="10" name="Picture 9"/>
          <p:cNvPicPr>
            <a:picLocks noChangeAspect="1"/>
          </p:cNvPicPr>
          <p:nvPr/>
        </p:nvPicPr>
        <p:blipFill>
          <a:blip r:embed="rId4"/>
          <a:stretch>
            <a:fillRect/>
          </a:stretch>
        </p:blipFill>
        <p:spPr>
          <a:xfrm>
            <a:off x="5707164" y="1501756"/>
            <a:ext cx="3164035" cy="4541618"/>
          </a:xfrm>
          <a:prstGeom prst="rect">
            <a:avLst/>
          </a:prstGeom>
        </p:spPr>
      </p:pic>
    </p:spTree>
    <p:extLst>
      <p:ext uri="{BB962C8B-B14F-4D97-AF65-F5344CB8AC3E}">
        <p14:creationId xmlns:p14="http://schemas.microsoft.com/office/powerpoint/2010/main" val="2065214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95334"/>
            <a:ext cx="7633742" cy="1492132"/>
          </a:xfrm>
        </p:spPr>
        <p:txBody>
          <a:bodyPr>
            <a:normAutofit/>
          </a:bodyPr>
          <a:lstStyle/>
          <a:p>
            <a:r>
              <a:rPr lang="en-US" sz="2800" dirty="0"/>
              <a:t>Data Structure For yolo Model</a:t>
            </a:r>
          </a:p>
        </p:txBody>
      </p:sp>
      <p:sp>
        <p:nvSpPr>
          <p:cNvPr id="3" name="Content Placeholder 2"/>
          <p:cNvSpPr>
            <a:spLocks noGrp="1"/>
          </p:cNvSpPr>
          <p:nvPr>
            <p:ph idx="1"/>
          </p:nvPr>
        </p:nvSpPr>
        <p:spPr>
          <a:xfrm>
            <a:off x="723900" y="863600"/>
            <a:ext cx="5257800" cy="5994400"/>
          </a:xfrm>
        </p:spPr>
        <p:txBody>
          <a:bodyPr>
            <a:normAutofit/>
          </a:bodyPr>
          <a:lstStyle/>
          <a:p>
            <a:r>
              <a:rPr lang="en-US" dirty="0"/>
              <a:t>The required repository (</a:t>
            </a:r>
            <a:r>
              <a:rPr lang="en-US" dirty="0" err="1"/>
              <a:t>darknet</a:t>
            </a:r>
            <a:r>
              <a:rPr lang="en-US" dirty="0"/>
              <a:t>) is cloned from </a:t>
            </a:r>
            <a:r>
              <a:rPr lang="en-US" dirty="0" err="1"/>
              <a:t>github</a:t>
            </a:r>
            <a:r>
              <a:rPr lang="en-US" dirty="0"/>
              <a:t> along with pre-trained weights (darknet53. conv.74) for yolo model into co-lab environment.</a:t>
            </a:r>
          </a:p>
          <a:p>
            <a:r>
              <a:rPr lang="en-US" dirty="0"/>
              <a:t> All the images (train &amp; test) are moved to images folder of co-lab environment.</a:t>
            </a:r>
          </a:p>
          <a:p>
            <a:r>
              <a:rPr lang="en-US" dirty="0"/>
              <a:t>All the converted annotations (.txt) files are  moved to labels folder of co-lab environment.</a:t>
            </a:r>
          </a:p>
          <a:p>
            <a:r>
              <a:rPr lang="en-US" dirty="0"/>
              <a:t>We need to create three files train.txt, test.txt and </a:t>
            </a:r>
            <a:r>
              <a:rPr lang="en-US" dirty="0" err="1"/>
              <a:t>class.data</a:t>
            </a:r>
            <a:r>
              <a:rPr lang="en-US" dirty="0"/>
              <a:t> with each containing data as follows:</a:t>
            </a:r>
          </a:p>
          <a:p>
            <a:pPr lvl="1"/>
            <a:r>
              <a:rPr lang="en-US" dirty="0"/>
              <a:t>Train.txt </a:t>
            </a:r>
            <a:r>
              <a:rPr lang="en-US" dirty="0">
                <a:sym typeface="Wingdings" panose="05000000000000000000" pitchFamily="2" charset="2"/>
              </a:rPr>
              <a:t> Absolute path to all the train images.</a:t>
            </a:r>
          </a:p>
          <a:p>
            <a:pPr lvl="1"/>
            <a:r>
              <a:rPr lang="en-US" dirty="0">
                <a:sym typeface="Wingdings" panose="05000000000000000000" pitchFamily="2" charset="2"/>
              </a:rPr>
              <a:t>Test.txt  Absolute path to all the test images.</a:t>
            </a:r>
            <a:endParaRPr lang="en-US" dirty="0"/>
          </a:p>
          <a:p>
            <a:pPr lvl="1"/>
            <a:r>
              <a:rPr lang="en-US" dirty="0" err="1"/>
              <a:t>Class.data</a:t>
            </a:r>
            <a:r>
              <a:rPr lang="en-US" dirty="0"/>
              <a:t> </a:t>
            </a:r>
            <a:r>
              <a:rPr lang="en-US" dirty="0">
                <a:sym typeface="Wingdings" panose="05000000000000000000" pitchFamily="2" charset="2"/>
              </a:rPr>
              <a:t> Names of all the different defects we have, with each defect written in each line.</a:t>
            </a:r>
            <a:endParaRPr lang="en-US" dirty="0"/>
          </a:p>
          <a:p>
            <a:endParaRPr lang="en-US" dirty="0"/>
          </a:p>
        </p:txBody>
      </p:sp>
      <p:sp>
        <p:nvSpPr>
          <p:cNvPr id="4" name="Slide Number Placeholder 3"/>
          <p:cNvSpPr>
            <a:spLocks noGrp="1"/>
          </p:cNvSpPr>
          <p:nvPr>
            <p:ph type="sldNum" sz="quarter" idx="12"/>
          </p:nvPr>
        </p:nvSpPr>
        <p:spPr/>
        <p:txBody>
          <a:bodyPr/>
          <a:lstStyle/>
          <a:p>
            <a:fld id="{2CCD6E39-4156-F74F-A266-289F9D7958A6}" type="slidenum">
              <a:rPr lang="en-US" smtClean="0"/>
              <a:pPr/>
              <a:t>23</a:t>
            </a:fld>
            <a:endParaRPr lang="en-US"/>
          </a:p>
        </p:txBody>
      </p:sp>
      <p:pic>
        <p:nvPicPr>
          <p:cNvPr id="5" name="Picture 4"/>
          <p:cNvPicPr>
            <a:picLocks noChangeAspect="1"/>
          </p:cNvPicPr>
          <p:nvPr/>
        </p:nvPicPr>
        <p:blipFill>
          <a:blip r:embed="rId2"/>
          <a:stretch>
            <a:fillRect/>
          </a:stretch>
        </p:blipFill>
        <p:spPr>
          <a:xfrm>
            <a:off x="5892717" y="1202497"/>
            <a:ext cx="2927520" cy="4453005"/>
          </a:xfrm>
          <a:prstGeom prst="rect">
            <a:avLst/>
          </a:prstGeom>
        </p:spPr>
      </p:pic>
    </p:spTree>
    <p:extLst>
      <p:ext uri="{BB962C8B-B14F-4D97-AF65-F5344CB8AC3E}">
        <p14:creationId xmlns:p14="http://schemas.microsoft.com/office/powerpoint/2010/main" val="3028901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54894" y="989231"/>
            <a:ext cx="3590925" cy="1800225"/>
          </a:xfrm>
          <a:prstGeom prst="rect">
            <a:avLst/>
          </a:prstGeom>
        </p:spPr>
      </p:pic>
      <p:sp>
        <p:nvSpPr>
          <p:cNvPr id="4" name="Slide Number Placeholder 3"/>
          <p:cNvSpPr>
            <a:spLocks noGrp="1"/>
          </p:cNvSpPr>
          <p:nvPr>
            <p:ph type="sldNum" sz="quarter" idx="12"/>
          </p:nvPr>
        </p:nvSpPr>
        <p:spPr/>
        <p:txBody>
          <a:bodyPr/>
          <a:lstStyle/>
          <a:p>
            <a:fld id="{2CCD6E39-4156-F74F-A266-289F9D7958A6}" type="slidenum">
              <a:rPr lang="en-US" smtClean="0"/>
              <a:pPr/>
              <a:t>24</a:t>
            </a:fld>
            <a:endParaRPr lang="en-US"/>
          </a:p>
        </p:txBody>
      </p:sp>
      <p:sp>
        <p:nvSpPr>
          <p:cNvPr id="6" name="TextBox 5"/>
          <p:cNvSpPr txBox="1"/>
          <p:nvPr/>
        </p:nvSpPr>
        <p:spPr>
          <a:xfrm>
            <a:off x="1054894" y="393700"/>
            <a:ext cx="3237706" cy="738664"/>
          </a:xfrm>
          <a:prstGeom prst="rect">
            <a:avLst/>
          </a:prstGeom>
          <a:noFill/>
        </p:spPr>
        <p:txBody>
          <a:bodyPr wrap="square" rtlCol="0">
            <a:spAutoFit/>
          </a:bodyPr>
          <a:lstStyle/>
          <a:p>
            <a:r>
              <a:rPr lang="en-US" sz="2400" dirty="0"/>
              <a:t>train.txt</a:t>
            </a:r>
            <a:endParaRPr lang="en-US" dirty="0"/>
          </a:p>
          <a:p>
            <a:endParaRPr lang="en-US" dirty="0"/>
          </a:p>
        </p:txBody>
      </p:sp>
      <p:pic>
        <p:nvPicPr>
          <p:cNvPr id="8" name="Picture 7"/>
          <p:cNvPicPr>
            <a:picLocks noChangeAspect="1"/>
          </p:cNvPicPr>
          <p:nvPr/>
        </p:nvPicPr>
        <p:blipFill>
          <a:blip r:embed="rId3"/>
          <a:stretch>
            <a:fillRect/>
          </a:stretch>
        </p:blipFill>
        <p:spPr>
          <a:xfrm>
            <a:off x="5146675" y="989231"/>
            <a:ext cx="3600450" cy="1800225"/>
          </a:xfrm>
          <a:prstGeom prst="rect">
            <a:avLst/>
          </a:prstGeom>
        </p:spPr>
      </p:pic>
      <p:sp>
        <p:nvSpPr>
          <p:cNvPr id="9" name="TextBox 8"/>
          <p:cNvSpPr txBox="1"/>
          <p:nvPr/>
        </p:nvSpPr>
        <p:spPr>
          <a:xfrm>
            <a:off x="5146675" y="393700"/>
            <a:ext cx="3425825" cy="461665"/>
          </a:xfrm>
          <a:prstGeom prst="rect">
            <a:avLst/>
          </a:prstGeom>
          <a:noFill/>
        </p:spPr>
        <p:txBody>
          <a:bodyPr wrap="square" rtlCol="0">
            <a:spAutoFit/>
          </a:bodyPr>
          <a:lstStyle/>
          <a:p>
            <a:r>
              <a:rPr lang="en-US" sz="2400" dirty="0"/>
              <a:t>test.txt</a:t>
            </a:r>
            <a:endParaRPr lang="en-US" dirty="0"/>
          </a:p>
        </p:txBody>
      </p:sp>
      <p:pic>
        <p:nvPicPr>
          <p:cNvPr id="10" name="Picture 9"/>
          <p:cNvPicPr>
            <a:picLocks noChangeAspect="1"/>
          </p:cNvPicPr>
          <p:nvPr/>
        </p:nvPicPr>
        <p:blipFill>
          <a:blip r:embed="rId4"/>
          <a:stretch>
            <a:fillRect/>
          </a:stretch>
        </p:blipFill>
        <p:spPr>
          <a:xfrm>
            <a:off x="2393950" y="3532990"/>
            <a:ext cx="4552950" cy="1674813"/>
          </a:xfrm>
          <a:prstGeom prst="rect">
            <a:avLst/>
          </a:prstGeom>
        </p:spPr>
      </p:pic>
      <p:sp>
        <p:nvSpPr>
          <p:cNvPr id="11" name="TextBox 10"/>
          <p:cNvSpPr txBox="1"/>
          <p:nvPr/>
        </p:nvSpPr>
        <p:spPr>
          <a:xfrm>
            <a:off x="2393950" y="3061800"/>
            <a:ext cx="4064000" cy="461665"/>
          </a:xfrm>
          <a:prstGeom prst="rect">
            <a:avLst/>
          </a:prstGeom>
          <a:noFill/>
        </p:spPr>
        <p:txBody>
          <a:bodyPr wrap="square" rtlCol="0">
            <a:spAutoFit/>
          </a:bodyPr>
          <a:lstStyle/>
          <a:p>
            <a:r>
              <a:rPr lang="en-US" sz="2400" dirty="0" err="1"/>
              <a:t>class.data</a:t>
            </a:r>
            <a:endParaRPr lang="en-US" sz="2400" dirty="0"/>
          </a:p>
        </p:txBody>
      </p:sp>
      <p:sp>
        <p:nvSpPr>
          <p:cNvPr id="12" name="TextBox 11"/>
          <p:cNvSpPr txBox="1"/>
          <p:nvPr/>
        </p:nvSpPr>
        <p:spPr>
          <a:xfrm>
            <a:off x="647700" y="5244147"/>
            <a:ext cx="7658100" cy="1477328"/>
          </a:xfrm>
          <a:prstGeom prst="rect">
            <a:avLst/>
          </a:prstGeom>
          <a:noFill/>
        </p:spPr>
        <p:txBody>
          <a:bodyPr wrap="square" rtlCol="0">
            <a:spAutoFit/>
          </a:bodyPr>
          <a:lstStyle/>
          <a:p>
            <a:r>
              <a:rPr lang="en-US" dirty="0"/>
              <a:t>Note: All these files can be created in out drive using which we can save all these data, but doing so will end up having space(‘ ‘) in absolute paths to images in train and test which causes problem while training and testing the model.  Because of this reason we are loading the entire data into </a:t>
            </a:r>
            <a:r>
              <a:rPr lang="en-US" dirty="0" err="1"/>
              <a:t>colab</a:t>
            </a:r>
            <a:r>
              <a:rPr lang="en-US" dirty="0"/>
              <a:t> environment.</a:t>
            </a:r>
          </a:p>
          <a:p>
            <a:r>
              <a:rPr lang="en-US" dirty="0"/>
              <a:t>Ex: ‘/content/drive/</a:t>
            </a:r>
            <a:r>
              <a:rPr lang="en-US" dirty="0">
                <a:solidFill>
                  <a:srgbClr val="FF0000"/>
                </a:solidFill>
              </a:rPr>
              <a:t>My Drive</a:t>
            </a:r>
            <a:r>
              <a:rPr lang="en-US" dirty="0"/>
              <a:t>/Capstone/</a:t>
            </a:r>
            <a:r>
              <a:rPr lang="en-US" dirty="0" err="1"/>
              <a:t>train_images</a:t>
            </a:r>
            <a:r>
              <a:rPr lang="en-US" dirty="0"/>
              <a:t>/crazing_1.jpg’</a:t>
            </a:r>
          </a:p>
        </p:txBody>
      </p:sp>
    </p:spTree>
    <p:extLst>
      <p:ext uri="{BB962C8B-B14F-4D97-AF65-F5344CB8AC3E}">
        <p14:creationId xmlns:p14="http://schemas.microsoft.com/office/powerpoint/2010/main" val="773201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382385"/>
            <a:ext cx="7633742" cy="824115"/>
          </a:xfrm>
        </p:spPr>
        <p:txBody>
          <a:bodyPr>
            <a:normAutofit fontScale="90000"/>
          </a:bodyPr>
          <a:lstStyle/>
          <a:p>
            <a:r>
              <a:rPr lang="en-US" sz="2000" b="1" dirty="0">
                <a:latin typeface="Times New Roman" panose="02020603050405020304" pitchFamily="18" charset="0"/>
                <a:cs typeface="Times New Roman" panose="02020603050405020304" pitchFamily="18" charset="0"/>
              </a:rPr>
              <a:t>Creating </a:t>
            </a:r>
            <a:r>
              <a:rPr lang="en-US" sz="2000" b="1" dirty="0" err="1">
                <a:latin typeface="Times New Roman" panose="02020603050405020304" pitchFamily="18" charset="0"/>
                <a:cs typeface="Times New Roman" panose="02020603050405020304" pitchFamily="18" charset="0"/>
              </a:rPr>
              <a:t>input.cfg</a:t>
            </a:r>
            <a:r>
              <a:rPr lang="en-US" sz="2000" b="1" dirty="0">
                <a:latin typeface="Times New Roman" panose="02020603050405020304" pitchFamily="18" charset="0"/>
                <a:cs typeface="Times New Roman" panose="02020603050405020304" pitchFamily="18" charset="0"/>
              </a:rPr>
              <a:t> and making changes to yolo_v3.cfg file for running the model on our dataset.</a:t>
            </a:r>
          </a:p>
        </p:txBody>
      </p:sp>
      <p:sp>
        <p:nvSpPr>
          <p:cNvPr id="3" name="Content Placeholder 2"/>
          <p:cNvSpPr>
            <a:spLocks noGrp="1"/>
          </p:cNvSpPr>
          <p:nvPr>
            <p:ph idx="1"/>
          </p:nvPr>
        </p:nvSpPr>
        <p:spPr>
          <a:xfrm>
            <a:off x="938758" y="1231901"/>
            <a:ext cx="7633742" cy="5489573"/>
          </a:xfrm>
        </p:spPr>
        <p:txBody>
          <a:bodyPr/>
          <a:lstStyle/>
          <a:p>
            <a:r>
              <a:rPr lang="en-US" dirty="0" err="1"/>
              <a:t>Input.cfg</a:t>
            </a:r>
            <a:endParaRPr lang="en-US" dirty="0"/>
          </a:p>
          <a:p>
            <a:pPr lvl="1"/>
            <a:r>
              <a:rPr lang="en-US" dirty="0"/>
              <a:t>We have to create an </a:t>
            </a:r>
            <a:r>
              <a:rPr lang="en-US" dirty="0" err="1"/>
              <a:t>input.cfg</a:t>
            </a:r>
            <a:r>
              <a:rPr lang="en-US" dirty="0"/>
              <a:t> file which has the following data in it.</a:t>
            </a:r>
          </a:p>
          <a:p>
            <a:pPr marL="457200" lvl="1" indent="0">
              <a:buNone/>
            </a:pPr>
            <a:endParaRPr lang="en-US" dirty="0"/>
          </a:p>
          <a:p>
            <a:pPr lvl="1"/>
            <a:endParaRPr lang="en-US" dirty="0"/>
          </a:p>
          <a:p>
            <a:pPr marL="457200" lvl="1" indent="0">
              <a:buNone/>
            </a:pPr>
            <a:endParaRPr lang="en-US" dirty="0"/>
          </a:p>
          <a:p>
            <a:pPr marL="457200" lvl="1" indent="0">
              <a:buNone/>
            </a:pPr>
            <a:endParaRPr lang="en-US" dirty="0"/>
          </a:p>
          <a:p>
            <a:r>
              <a:rPr lang="en-US" dirty="0"/>
              <a:t>YOLO_V3.cfg</a:t>
            </a:r>
          </a:p>
          <a:p>
            <a:pPr lvl="1"/>
            <a:r>
              <a:rPr lang="en-US" dirty="0"/>
              <a:t>Under </a:t>
            </a:r>
            <a:r>
              <a:rPr lang="en-US" dirty="0" err="1"/>
              <a:t>Cfg</a:t>
            </a:r>
            <a:r>
              <a:rPr lang="en-US" dirty="0"/>
              <a:t> folder of </a:t>
            </a:r>
            <a:r>
              <a:rPr lang="en-US" dirty="0" err="1"/>
              <a:t>darknet</a:t>
            </a:r>
            <a:r>
              <a:rPr lang="en-US" dirty="0"/>
              <a:t> folder that we have cloned from </a:t>
            </a:r>
            <a:r>
              <a:rPr lang="en-US" dirty="0" err="1"/>
              <a:t>github</a:t>
            </a:r>
            <a:r>
              <a:rPr lang="en-US" dirty="0"/>
              <a:t> we have yolo_v3.cfg file. Download it and make necessary changes to it in the yolo layer by changing the classes and filters to train the model on dataset. </a:t>
            </a:r>
          </a:p>
          <a:p>
            <a:pPr lvl="1"/>
            <a:endParaRPr lang="en-US" dirty="0"/>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2CCD6E39-4156-F74F-A266-289F9D7958A6}" type="slidenum">
              <a:rPr lang="en-US" smtClean="0"/>
              <a:pPr/>
              <a:t>25</a:t>
            </a:fld>
            <a:endParaRPr lang="en-US"/>
          </a:p>
        </p:txBody>
      </p:sp>
      <p:pic>
        <p:nvPicPr>
          <p:cNvPr id="5" name="Picture 4"/>
          <p:cNvPicPr>
            <a:picLocks noChangeAspect="1"/>
          </p:cNvPicPr>
          <p:nvPr/>
        </p:nvPicPr>
        <p:blipFill>
          <a:blip r:embed="rId2"/>
          <a:stretch>
            <a:fillRect/>
          </a:stretch>
        </p:blipFill>
        <p:spPr>
          <a:xfrm>
            <a:off x="1714500" y="2016124"/>
            <a:ext cx="5219699" cy="1565275"/>
          </a:xfrm>
          <a:prstGeom prst="rect">
            <a:avLst/>
          </a:prstGeom>
        </p:spPr>
      </p:pic>
      <p:pic>
        <p:nvPicPr>
          <p:cNvPr id="6" name="Picture 5"/>
          <p:cNvPicPr>
            <a:picLocks noChangeAspect="1"/>
          </p:cNvPicPr>
          <p:nvPr/>
        </p:nvPicPr>
        <p:blipFill>
          <a:blip r:embed="rId3"/>
          <a:stretch>
            <a:fillRect/>
          </a:stretch>
        </p:blipFill>
        <p:spPr>
          <a:xfrm>
            <a:off x="1472679" y="5321300"/>
            <a:ext cx="6896100" cy="1400174"/>
          </a:xfrm>
          <a:prstGeom prst="rect">
            <a:avLst/>
          </a:prstGeom>
        </p:spPr>
      </p:pic>
    </p:spTree>
    <p:extLst>
      <p:ext uri="{BB962C8B-B14F-4D97-AF65-F5344CB8AC3E}">
        <p14:creationId xmlns:p14="http://schemas.microsoft.com/office/powerpoint/2010/main" val="3537506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531ACB-AD05-9849-88D7-B74F27B8FF89}"/>
              </a:ext>
            </a:extLst>
          </p:cNvPr>
          <p:cNvSpPr>
            <a:spLocks noGrp="1"/>
          </p:cNvSpPr>
          <p:nvPr>
            <p:ph type="title"/>
          </p:nvPr>
        </p:nvSpPr>
        <p:spPr>
          <a:xfrm>
            <a:off x="938758" y="382385"/>
            <a:ext cx="6559322" cy="478227"/>
          </a:xfrm>
        </p:spPr>
        <p:txBody>
          <a:bodyPr>
            <a:normAutofit/>
          </a:bodyPr>
          <a:lstStyle/>
          <a:p>
            <a:r>
              <a:rPr lang="en-US" sz="2000" b="1" dirty="0">
                <a:latin typeface="Times New Roman" panose="02020603050405020304" pitchFamily="18" charset="0"/>
                <a:cs typeface="Times New Roman" panose="02020603050405020304" pitchFamily="18" charset="0"/>
              </a:rPr>
              <a:t>Training the model</a:t>
            </a:r>
          </a:p>
        </p:txBody>
      </p:sp>
      <p:sp>
        <p:nvSpPr>
          <p:cNvPr id="3" name="Content Placeholder 2">
            <a:extLst>
              <a:ext uri="{FF2B5EF4-FFF2-40B4-BE49-F238E27FC236}">
                <a16:creationId xmlns:a16="http://schemas.microsoft.com/office/drawing/2014/main" xmlns="" id="{12A315FD-9024-5549-A8DB-73D6B4BA59A4}"/>
              </a:ext>
            </a:extLst>
          </p:cNvPr>
          <p:cNvSpPr>
            <a:spLocks noGrp="1"/>
          </p:cNvSpPr>
          <p:nvPr>
            <p:ph idx="1"/>
          </p:nvPr>
        </p:nvSpPr>
        <p:spPr>
          <a:xfrm>
            <a:off x="938757" y="1129554"/>
            <a:ext cx="7847121" cy="5152912"/>
          </a:xfrm>
        </p:spPr>
        <p:txBody>
          <a:bodyPr/>
          <a:lstStyle/>
          <a:p>
            <a:r>
              <a:rPr lang="en-US" dirty="0"/>
              <a:t>Initially after creating the input.cfg file and making necessary changes in the yolov3.cfg we trained the model using these files as inputs and we observed the following as output. </a:t>
            </a:r>
          </a:p>
          <a:p>
            <a:endParaRPr lang="en-US" dirty="0"/>
          </a:p>
          <a:p>
            <a:endParaRPr lang="en-US" dirty="0"/>
          </a:p>
          <a:p>
            <a:endParaRPr lang="en-US" dirty="0"/>
          </a:p>
          <a:p>
            <a:endParaRPr lang="en-US" dirty="0"/>
          </a:p>
          <a:p>
            <a:r>
              <a:rPr lang="en-US" dirty="0"/>
              <a:t>We tried figuring out this blocker and found that the reason behind this was the commas in the annotations .txt files.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xmlns="" id="{D0D267D7-70C8-B34B-9095-DCE755A519E9}"/>
              </a:ext>
            </a:extLst>
          </p:cNvPr>
          <p:cNvSpPr>
            <a:spLocks noGrp="1"/>
          </p:cNvSpPr>
          <p:nvPr>
            <p:ph type="sldNum" sz="quarter" idx="12"/>
          </p:nvPr>
        </p:nvSpPr>
        <p:spPr/>
        <p:txBody>
          <a:bodyPr/>
          <a:lstStyle/>
          <a:p>
            <a:fld id="{2CCD6E39-4156-F74F-A266-289F9D7958A6}" type="slidenum">
              <a:rPr lang="en-US" smtClean="0"/>
              <a:pPr/>
              <a:t>26</a:t>
            </a:fld>
            <a:endParaRPr lang="en-US"/>
          </a:p>
        </p:txBody>
      </p:sp>
      <p:pic>
        <p:nvPicPr>
          <p:cNvPr id="6" name="Picture 5" descr="A screenshot of a cell phone&#10;&#10;Description automatically generated">
            <a:extLst>
              <a:ext uri="{FF2B5EF4-FFF2-40B4-BE49-F238E27FC236}">
                <a16:creationId xmlns:a16="http://schemas.microsoft.com/office/drawing/2014/main" xmlns="" id="{107A98BF-C108-1042-BB06-851A1CB75D40}"/>
              </a:ext>
            </a:extLst>
          </p:cNvPr>
          <p:cNvPicPr>
            <a:picLocks noChangeAspect="1"/>
          </p:cNvPicPr>
          <p:nvPr/>
        </p:nvPicPr>
        <p:blipFill>
          <a:blip r:embed="rId2"/>
          <a:stretch>
            <a:fillRect/>
          </a:stretch>
        </p:blipFill>
        <p:spPr>
          <a:xfrm>
            <a:off x="938757" y="2363925"/>
            <a:ext cx="7847122" cy="1542050"/>
          </a:xfrm>
          <a:prstGeom prst="rect">
            <a:avLst/>
          </a:prstGeom>
        </p:spPr>
      </p:pic>
      <p:pic>
        <p:nvPicPr>
          <p:cNvPr id="7" name="Content Placeholder 4">
            <a:extLst>
              <a:ext uri="{FF2B5EF4-FFF2-40B4-BE49-F238E27FC236}">
                <a16:creationId xmlns:a16="http://schemas.microsoft.com/office/drawing/2014/main" xmlns="" id="{E7B2AECF-DACF-6045-B2F8-C8B0C07FBE9F}"/>
              </a:ext>
            </a:extLst>
          </p:cNvPr>
          <p:cNvPicPr>
            <a:picLocks noChangeAspect="1"/>
          </p:cNvPicPr>
          <p:nvPr/>
        </p:nvPicPr>
        <p:blipFill>
          <a:blip r:embed="rId3"/>
          <a:stretch>
            <a:fillRect/>
          </a:stretch>
        </p:blipFill>
        <p:spPr>
          <a:xfrm>
            <a:off x="1129553" y="4718199"/>
            <a:ext cx="3055901" cy="11772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xmlns="" id="{F7A11B88-7DA9-664E-92F2-B2F3566C8ABF}"/>
              </a:ext>
            </a:extLst>
          </p:cNvPr>
          <p:cNvPicPr>
            <a:picLocks noChangeAspect="1"/>
          </p:cNvPicPr>
          <p:nvPr/>
        </p:nvPicPr>
        <p:blipFill>
          <a:blip r:embed="rId4"/>
          <a:stretch>
            <a:fillRect/>
          </a:stretch>
        </p:blipFill>
        <p:spPr>
          <a:xfrm>
            <a:off x="4363310" y="4718199"/>
            <a:ext cx="4189282" cy="921847"/>
          </a:xfrm>
          <a:prstGeom prst="rect">
            <a:avLst/>
          </a:prstGeom>
        </p:spPr>
      </p:pic>
    </p:spTree>
    <p:extLst>
      <p:ext uri="{BB962C8B-B14F-4D97-AF65-F5344CB8AC3E}">
        <p14:creationId xmlns:p14="http://schemas.microsoft.com/office/powerpoint/2010/main" val="382486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8758" y="762000"/>
            <a:ext cx="7633742" cy="5117593"/>
          </a:xfrm>
        </p:spPr>
        <p:txBody>
          <a:bodyPr/>
          <a:lstStyle/>
          <a:p>
            <a:r>
              <a:rPr lang="en-US" dirty="0" smtClean="0"/>
              <a:t>Sprint-3 Tweaking the </a:t>
            </a:r>
            <a:r>
              <a:rPr lang="en-US" dirty="0" err="1" smtClean="0"/>
              <a:t>cfg</a:t>
            </a:r>
            <a:r>
              <a:rPr lang="en-US" dirty="0" smtClean="0"/>
              <a:t> files for better accuracy.</a:t>
            </a:r>
          </a:p>
          <a:p>
            <a:r>
              <a:rPr lang="en-US" dirty="0" smtClean="0"/>
              <a:t>Different models we have trained with different parameters and problems we faced.</a:t>
            </a:r>
          </a:p>
          <a:p>
            <a:endParaRPr lang="en-US" dirty="0"/>
          </a:p>
        </p:txBody>
      </p:sp>
      <p:sp>
        <p:nvSpPr>
          <p:cNvPr id="4" name="Slide Number Placeholder 3"/>
          <p:cNvSpPr>
            <a:spLocks noGrp="1"/>
          </p:cNvSpPr>
          <p:nvPr>
            <p:ph type="sldNum" sz="quarter" idx="12"/>
          </p:nvPr>
        </p:nvSpPr>
        <p:spPr/>
        <p:txBody>
          <a:bodyPr/>
          <a:lstStyle/>
          <a:p>
            <a:fld id="{2CCD6E39-4156-F74F-A266-289F9D7958A6}" type="slidenum">
              <a:rPr lang="en-US" smtClean="0"/>
              <a:pPr/>
              <a:t>27</a:t>
            </a:fld>
            <a:endParaRPr lang="en-US"/>
          </a:p>
        </p:txBody>
      </p:sp>
      <p:pic>
        <p:nvPicPr>
          <p:cNvPr id="5" name="Picture 4"/>
          <p:cNvPicPr>
            <a:picLocks noChangeAspect="1"/>
          </p:cNvPicPr>
          <p:nvPr/>
        </p:nvPicPr>
        <p:blipFill>
          <a:blip r:embed="rId2"/>
          <a:stretch>
            <a:fillRect/>
          </a:stretch>
        </p:blipFill>
        <p:spPr>
          <a:xfrm>
            <a:off x="723900" y="2476500"/>
            <a:ext cx="8128000" cy="2184400"/>
          </a:xfrm>
          <a:prstGeom prst="rect">
            <a:avLst/>
          </a:prstGeom>
        </p:spPr>
      </p:pic>
    </p:spTree>
    <p:extLst>
      <p:ext uri="{BB962C8B-B14F-4D97-AF65-F5344CB8AC3E}">
        <p14:creationId xmlns:p14="http://schemas.microsoft.com/office/powerpoint/2010/main" val="105799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626A2B-5E7E-024B-A8A7-6D6865D03027}"/>
              </a:ext>
            </a:extLst>
          </p:cNvPr>
          <p:cNvSpPr>
            <a:spLocks noGrp="1"/>
          </p:cNvSpPr>
          <p:nvPr>
            <p:ph type="title"/>
          </p:nvPr>
        </p:nvSpPr>
        <p:spPr>
          <a:xfrm>
            <a:off x="938758" y="382385"/>
            <a:ext cx="7633742" cy="631428"/>
          </a:xfrm>
        </p:spPr>
        <p:txBody>
          <a:bodyPr>
            <a:normAutofit fontScale="90000"/>
          </a:bodyPr>
          <a:lstStyle/>
          <a:p>
            <a:r>
              <a:rPr lang="en-US" sz="2000" b="1" dirty="0">
                <a:latin typeface="Times New Roman" panose="02020603050405020304" pitchFamily="18" charset="0"/>
                <a:cs typeface="Times New Roman" panose="02020603050405020304" pitchFamily="18" charset="0"/>
              </a:rPr>
              <a:t>result's </a:t>
            </a:r>
            <a:r>
              <a:rPr lang="en-US" sz="2000" b="1" dirty="0" smtClean="0">
                <a:latin typeface="Times New Roman" panose="02020603050405020304" pitchFamily="18" charset="0"/>
                <a:cs typeface="Times New Roman" panose="02020603050405020304" pitchFamily="18" charset="0"/>
              </a:rPr>
              <a:t>Of the BEST model</a:t>
            </a: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E0DE7858-CB14-0E4E-9FAA-EA5C186ABB28}"/>
              </a:ext>
            </a:extLst>
          </p:cNvPr>
          <p:cNvSpPr>
            <a:spLocks noGrp="1"/>
          </p:cNvSpPr>
          <p:nvPr>
            <p:ph type="sldNum" sz="quarter" idx="12"/>
          </p:nvPr>
        </p:nvSpPr>
        <p:spPr/>
        <p:txBody>
          <a:bodyPr/>
          <a:lstStyle/>
          <a:p>
            <a:fld id="{2CCD6E39-4156-F74F-A266-289F9D7958A6}" type="slidenum">
              <a:rPr lang="en-US" smtClean="0"/>
              <a:pPr/>
              <a:t>28</a:t>
            </a:fld>
            <a:endParaRPr lang="en-US"/>
          </a:p>
        </p:txBody>
      </p:sp>
      <p:pic>
        <p:nvPicPr>
          <p:cNvPr id="9" name="Picture 8">
            <a:extLst>
              <a:ext uri="{FF2B5EF4-FFF2-40B4-BE49-F238E27FC236}">
                <a16:creationId xmlns:a16="http://schemas.microsoft.com/office/drawing/2014/main" xmlns="" id="{E7DE9B0E-4280-CE48-BA59-6A3F0976C525}"/>
              </a:ext>
            </a:extLst>
          </p:cNvPr>
          <p:cNvPicPr>
            <a:picLocks noChangeAspect="1"/>
          </p:cNvPicPr>
          <p:nvPr/>
        </p:nvPicPr>
        <p:blipFill>
          <a:blip r:embed="rId2"/>
          <a:stretch>
            <a:fillRect/>
          </a:stretch>
        </p:blipFill>
        <p:spPr>
          <a:xfrm>
            <a:off x="571500" y="4003675"/>
            <a:ext cx="7480300" cy="2717800"/>
          </a:xfrm>
          <a:prstGeom prst="rect">
            <a:avLst/>
          </a:prstGeom>
        </p:spPr>
      </p:pic>
      <p:sp>
        <p:nvSpPr>
          <p:cNvPr id="8" name="TextBox 7"/>
          <p:cNvSpPr txBox="1"/>
          <p:nvPr/>
        </p:nvSpPr>
        <p:spPr>
          <a:xfrm>
            <a:off x="938758" y="3644899"/>
            <a:ext cx="3620542" cy="369332"/>
          </a:xfrm>
          <a:prstGeom prst="rect">
            <a:avLst/>
          </a:prstGeom>
          <a:noFill/>
        </p:spPr>
        <p:txBody>
          <a:bodyPr wrap="square" rtlCol="0">
            <a:spAutoFit/>
          </a:bodyPr>
          <a:lstStyle/>
          <a:p>
            <a:r>
              <a:rPr lang="en-US" dirty="0" smtClean="0"/>
              <a:t>Predictions</a:t>
            </a:r>
            <a:endParaRPr lang="en-US" dirty="0"/>
          </a:p>
        </p:txBody>
      </p:sp>
      <p:pic>
        <p:nvPicPr>
          <p:cNvPr id="3" name="Picture 2"/>
          <p:cNvPicPr>
            <a:picLocks noChangeAspect="1"/>
          </p:cNvPicPr>
          <p:nvPr/>
        </p:nvPicPr>
        <p:blipFill>
          <a:blip r:embed="rId3"/>
          <a:stretch>
            <a:fillRect/>
          </a:stretch>
        </p:blipFill>
        <p:spPr>
          <a:xfrm>
            <a:off x="938758" y="698099"/>
            <a:ext cx="7113042" cy="2867025"/>
          </a:xfrm>
          <a:prstGeom prst="rect">
            <a:avLst/>
          </a:prstGeom>
        </p:spPr>
      </p:pic>
    </p:spTree>
    <p:extLst>
      <p:ext uri="{BB962C8B-B14F-4D97-AF65-F5344CB8AC3E}">
        <p14:creationId xmlns:p14="http://schemas.microsoft.com/office/powerpoint/2010/main" val="4077271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8758" y="1016000"/>
            <a:ext cx="7633742" cy="5155693"/>
          </a:xfrm>
        </p:spPr>
        <p:txBody>
          <a:bodyPr/>
          <a:lstStyle/>
          <a:p>
            <a:pPr marL="0" indent="0">
              <a:buNone/>
            </a:pPr>
            <a:r>
              <a:rPr lang="en-US" sz="2400" dirty="0" smtClean="0"/>
              <a:t>Sprint – 4:</a:t>
            </a:r>
            <a:endParaRPr lang="en-US" dirty="0" smtClean="0"/>
          </a:p>
          <a:p>
            <a:r>
              <a:rPr lang="en-US" dirty="0" smtClean="0"/>
              <a:t>After predicting all the defects and bounding boxes of the test images (.</a:t>
            </a:r>
            <a:r>
              <a:rPr lang="en-US" dirty="0" err="1" smtClean="0"/>
              <a:t>json</a:t>
            </a:r>
            <a:r>
              <a:rPr lang="en-US" dirty="0" smtClean="0"/>
              <a:t> format) using the best model, we have drawn bounding boxes on the test images along with the class of the defect.   </a:t>
            </a:r>
          </a:p>
          <a:p>
            <a:r>
              <a:rPr lang="en-US" dirty="0" smtClean="0"/>
              <a:t>The predictions are shown in the below slides.</a:t>
            </a:r>
          </a:p>
          <a:p>
            <a:r>
              <a:rPr lang="en-US" dirty="0" smtClean="0"/>
              <a:t>Also we have tried to predict the defects using the best model, present in certain steel  surface videos which are shown in the slides below.</a:t>
            </a:r>
          </a:p>
          <a:p>
            <a:r>
              <a:rPr lang="en-US" dirty="0" smtClean="0"/>
              <a:t>Also we need to make few plots related to loss vs iteration.</a:t>
            </a:r>
          </a:p>
          <a:p>
            <a:r>
              <a:rPr lang="en-US" dirty="0" smtClean="0"/>
              <a:t>There is one more team working on same project using </a:t>
            </a:r>
            <a:r>
              <a:rPr lang="en-US" dirty="0" err="1" smtClean="0"/>
              <a:t>ssd</a:t>
            </a:r>
            <a:r>
              <a:rPr lang="en-US" dirty="0" smtClean="0"/>
              <a:t> model, we have compared the results of both the models to find the best model or algorithm that can be used for finding the defects.</a:t>
            </a:r>
            <a:endParaRPr lang="en-US" dirty="0"/>
          </a:p>
        </p:txBody>
      </p:sp>
      <p:sp>
        <p:nvSpPr>
          <p:cNvPr id="4" name="Slide Number Placeholder 3"/>
          <p:cNvSpPr>
            <a:spLocks noGrp="1"/>
          </p:cNvSpPr>
          <p:nvPr>
            <p:ph type="sldNum" sz="quarter" idx="12"/>
          </p:nvPr>
        </p:nvSpPr>
        <p:spPr/>
        <p:txBody>
          <a:bodyPr/>
          <a:lstStyle/>
          <a:p>
            <a:fld id="{2CCD6E39-4156-F74F-A266-289F9D7958A6}" type="slidenum">
              <a:rPr lang="en-US" smtClean="0"/>
              <a:pPr/>
              <a:t>29</a:t>
            </a:fld>
            <a:endParaRPr lang="en-US"/>
          </a:p>
        </p:txBody>
      </p:sp>
    </p:spTree>
    <p:extLst>
      <p:ext uri="{BB962C8B-B14F-4D97-AF65-F5344CB8AC3E}">
        <p14:creationId xmlns:p14="http://schemas.microsoft.com/office/powerpoint/2010/main" val="2405758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8AACE35A-DD26-4C0E-81A5-8C18F73905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08893" y="1231506"/>
            <a:ext cx="4608963" cy="4394988"/>
          </a:xfrm>
        </p:spPr>
        <p:txBody>
          <a:bodyPr>
            <a:normAutofit/>
          </a:bodyPr>
          <a:lstStyle/>
          <a:p>
            <a:pPr algn="r"/>
            <a:r>
              <a:rPr lang="en-US" sz="4200" dirty="0"/>
              <a:t>Problem Definition and </a:t>
            </a:r>
            <a:br>
              <a:rPr lang="en-US" sz="4200" dirty="0"/>
            </a:br>
            <a:r>
              <a:rPr lang="en-US" sz="4200" dirty="0"/>
              <a:t>Dataset</a:t>
            </a:r>
            <a:br>
              <a:rPr lang="en-US" sz="4200" dirty="0"/>
            </a:br>
            <a:r>
              <a:rPr lang="en-US" sz="4200" dirty="0"/>
              <a:t>Exploration </a:t>
            </a:r>
            <a:br>
              <a:rPr lang="en-US" sz="4200" dirty="0"/>
            </a:br>
            <a:endParaRPr lang="en-US" sz="4200" dirty="0"/>
          </a:p>
        </p:txBody>
      </p:sp>
      <p:sp>
        <p:nvSpPr>
          <p:cNvPr id="3" name="Subtitle 2"/>
          <p:cNvSpPr>
            <a:spLocks noGrp="1"/>
          </p:cNvSpPr>
          <p:nvPr>
            <p:ph type="subTitle" idx="1"/>
          </p:nvPr>
        </p:nvSpPr>
        <p:spPr>
          <a:xfrm>
            <a:off x="5900457" y="1300843"/>
            <a:ext cx="2247501" cy="4256314"/>
          </a:xfrm>
        </p:spPr>
        <p:txBody>
          <a:bodyPr anchor="ctr">
            <a:normAutofit/>
          </a:bodyPr>
          <a:lstStyle/>
          <a:p>
            <a:pPr algn="l"/>
            <a:r>
              <a:rPr lang="en-US" dirty="0"/>
              <a:t>Full-Sprint 3 Presentation</a:t>
            </a:r>
          </a:p>
          <a:p>
            <a:pPr algn="l"/>
            <a:r>
              <a:rPr lang="en-US" dirty="0"/>
              <a:t>06 April 2020</a:t>
            </a:r>
          </a:p>
        </p:txBody>
      </p:sp>
      <p:cxnSp>
        <p:nvCxnSpPr>
          <p:cNvPr id="10" name="Straight Connector 9">
            <a:extLst>
              <a:ext uri="{FF2B5EF4-FFF2-40B4-BE49-F238E27FC236}">
                <a16:creationId xmlns:a16="http://schemas.microsoft.com/office/drawing/2014/main" xmlns="" id="{E905CB15-2F46-4D9D-AEA4-3619C520C85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65915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18DAE5F6-55D5-4FC2-B1F3-AE114251F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50264" y="1964267"/>
            <a:ext cx="643467" cy="914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5546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700" y="342902"/>
            <a:ext cx="7772400" cy="6032777"/>
          </a:xfrm>
        </p:spPr>
        <p:txBody>
          <a:bodyPr/>
          <a:lstStyle/>
          <a:p>
            <a:r>
              <a:rPr lang="en-US" dirty="0" smtClean="0"/>
              <a:t>Predictions of Best Model with bounding box in the images</a:t>
            </a:r>
            <a:endParaRPr lang="en-US" dirty="0"/>
          </a:p>
        </p:txBody>
      </p:sp>
      <p:sp>
        <p:nvSpPr>
          <p:cNvPr id="4" name="Slide Number Placeholder 3"/>
          <p:cNvSpPr>
            <a:spLocks noGrp="1"/>
          </p:cNvSpPr>
          <p:nvPr>
            <p:ph type="sldNum" sz="quarter" idx="12"/>
          </p:nvPr>
        </p:nvSpPr>
        <p:spPr/>
        <p:txBody>
          <a:bodyPr/>
          <a:lstStyle/>
          <a:p>
            <a:fld id="{2CCD6E39-4156-F74F-A266-289F9D7958A6}" type="slidenum">
              <a:rPr lang="en-US" smtClean="0"/>
              <a:pPr/>
              <a:t>30</a:t>
            </a:fld>
            <a:endParaRPr lang="en-US"/>
          </a:p>
        </p:txBody>
      </p:sp>
      <p:sp>
        <p:nvSpPr>
          <p:cNvPr id="5" name="TextBox 4"/>
          <p:cNvSpPr txBox="1"/>
          <p:nvPr/>
        </p:nvSpPr>
        <p:spPr>
          <a:xfrm>
            <a:off x="2311400" y="1117600"/>
            <a:ext cx="2311400" cy="369332"/>
          </a:xfrm>
          <a:prstGeom prst="rect">
            <a:avLst/>
          </a:prstGeom>
          <a:noFill/>
        </p:spPr>
        <p:txBody>
          <a:bodyPr wrap="square" rtlCol="0">
            <a:spAutoFit/>
          </a:bodyPr>
          <a:lstStyle/>
          <a:p>
            <a:r>
              <a:rPr lang="en-US" dirty="0" smtClean="0"/>
              <a:t>Actual</a:t>
            </a:r>
            <a:endParaRPr lang="en-US" dirty="0"/>
          </a:p>
        </p:txBody>
      </p:sp>
      <p:sp>
        <p:nvSpPr>
          <p:cNvPr id="6" name="TextBox 5"/>
          <p:cNvSpPr txBox="1"/>
          <p:nvPr/>
        </p:nvSpPr>
        <p:spPr>
          <a:xfrm>
            <a:off x="6134100" y="1117600"/>
            <a:ext cx="2311400" cy="369332"/>
          </a:xfrm>
          <a:prstGeom prst="rect">
            <a:avLst/>
          </a:prstGeom>
          <a:noFill/>
        </p:spPr>
        <p:txBody>
          <a:bodyPr wrap="square" rtlCol="0">
            <a:spAutoFit/>
          </a:bodyPr>
          <a:lstStyle/>
          <a:p>
            <a:r>
              <a:rPr lang="en-US" dirty="0" smtClean="0"/>
              <a:t>Predicted</a:t>
            </a:r>
            <a:endParaRPr lang="en-US" dirty="0"/>
          </a:p>
        </p:txBody>
      </p:sp>
      <p:pic>
        <p:nvPicPr>
          <p:cNvPr id="7" name="Picture 6"/>
          <p:cNvPicPr>
            <a:picLocks noChangeAspect="1"/>
          </p:cNvPicPr>
          <p:nvPr/>
        </p:nvPicPr>
        <p:blipFill>
          <a:blip r:embed="rId2"/>
          <a:stretch>
            <a:fillRect/>
          </a:stretch>
        </p:blipFill>
        <p:spPr>
          <a:xfrm>
            <a:off x="1954758" y="1619250"/>
            <a:ext cx="3010942" cy="2095500"/>
          </a:xfrm>
          <a:prstGeom prst="rect">
            <a:avLst/>
          </a:prstGeom>
        </p:spPr>
      </p:pic>
      <p:pic>
        <p:nvPicPr>
          <p:cNvPr id="8" name="Picture 7"/>
          <p:cNvPicPr>
            <a:picLocks noChangeAspect="1"/>
          </p:cNvPicPr>
          <p:nvPr/>
        </p:nvPicPr>
        <p:blipFill>
          <a:blip r:embed="rId3"/>
          <a:stretch>
            <a:fillRect/>
          </a:stretch>
        </p:blipFill>
        <p:spPr>
          <a:xfrm>
            <a:off x="5672137" y="1619250"/>
            <a:ext cx="3209925" cy="2095500"/>
          </a:xfrm>
          <a:prstGeom prst="rect">
            <a:avLst/>
          </a:prstGeom>
        </p:spPr>
      </p:pic>
      <p:sp>
        <p:nvSpPr>
          <p:cNvPr id="9" name="TextBox 8"/>
          <p:cNvSpPr txBox="1"/>
          <p:nvPr/>
        </p:nvSpPr>
        <p:spPr>
          <a:xfrm>
            <a:off x="647700" y="1117600"/>
            <a:ext cx="1154658" cy="4247317"/>
          </a:xfrm>
          <a:prstGeom prst="rect">
            <a:avLst/>
          </a:prstGeom>
          <a:noFill/>
        </p:spPr>
        <p:txBody>
          <a:bodyPr wrap="square" rtlCol="0">
            <a:spAutoFit/>
          </a:bodyPr>
          <a:lstStyle/>
          <a:p>
            <a:r>
              <a:rPr lang="en-US" dirty="0" smtClean="0"/>
              <a:t>Defects</a:t>
            </a:r>
          </a:p>
          <a:p>
            <a:endParaRPr lang="en-US" dirty="0"/>
          </a:p>
          <a:p>
            <a:endParaRPr lang="en-US" dirty="0" smtClean="0"/>
          </a:p>
          <a:p>
            <a:endParaRPr lang="en-US" dirty="0"/>
          </a:p>
          <a:p>
            <a:r>
              <a:rPr lang="en-US" dirty="0" smtClean="0"/>
              <a:t>Crazing</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Scratches</a:t>
            </a:r>
            <a:endParaRPr lang="en-US" dirty="0"/>
          </a:p>
        </p:txBody>
      </p:sp>
      <p:pic>
        <p:nvPicPr>
          <p:cNvPr id="10" name="Picture 9"/>
          <p:cNvPicPr>
            <a:picLocks noChangeAspect="1"/>
          </p:cNvPicPr>
          <p:nvPr/>
        </p:nvPicPr>
        <p:blipFill>
          <a:blip r:embed="rId4"/>
          <a:stretch>
            <a:fillRect/>
          </a:stretch>
        </p:blipFill>
        <p:spPr>
          <a:xfrm>
            <a:off x="5672137" y="4431547"/>
            <a:ext cx="3209925" cy="2076450"/>
          </a:xfrm>
          <a:prstGeom prst="rect">
            <a:avLst/>
          </a:prstGeom>
        </p:spPr>
      </p:pic>
      <p:pic>
        <p:nvPicPr>
          <p:cNvPr id="11" name="Picture 10"/>
          <p:cNvPicPr>
            <a:picLocks noChangeAspect="1"/>
          </p:cNvPicPr>
          <p:nvPr/>
        </p:nvPicPr>
        <p:blipFill>
          <a:blip r:embed="rId5"/>
          <a:stretch>
            <a:fillRect/>
          </a:stretch>
        </p:blipFill>
        <p:spPr>
          <a:xfrm>
            <a:off x="1954758" y="4462462"/>
            <a:ext cx="3010942" cy="2045535"/>
          </a:xfrm>
          <a:prstGeom prst="rect">
            <a:avLst/>
          </a:prstGeom>
        </p:spPr>
      </p:pic>
    </p:spTree>
    <p:extLst>
      <p:ext uri="{BB962C8B-B14F-4D97-AF65-F5344CB8AC3E}">
        <p14:creationId xmlns:p14="http://schemas.microsoft.com/office/powerpoint/2010/main" val="2496372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700" y="342902"/>
            <a:ext cx="7772400" cy="6032777"/>
          </a:xfrm>
        </p:spPr>
        <p:txBody>
          <a:bodyPr/>
          <a:lstStyle/>
          <a:p>
            <a:r>
              <a:rPr lang="en-US" dirty="0" smtClean="0"/>
              <a:t>Predictions of Best Model with bounding box in the images</a:t>
            </a:r>
            <a:endParaRPr lang="en-US" dirty="0"/>
          </a:p>
        </p:txBody>
      </p:sp>
      <p:sp>
        <p:nvSpPr>
          <p:cNvPr id="4" name="Slide Number Placeholder 3"/>
          <p:cNvSpPr>
            <a:spLocks noGrp="1"/>
          </p:cNvSpPr>
          <p:nvPr>
            <p:ph type="sldNum" sz="quarter" idx="12"/>
          </p:nvPr>
        </p:nvSpPr>
        <p:spPr/>
        <p:txBody>
          <a:bodyPr/>
          <a:lstStyle/>
          <a:p>
            <a:fld id="{2CCD6E39-4156-F74F-A266-289F9D7958A6}" type="slidenum">
              <a:rPr lang="en-US" smtClean="0"/>
              <a:pPr/>
              <a:t>31</a:t>
            </a:fld>
            <a:endParaRPr lang="en-US"/>
          </a:p>
        </p:txBody>
      </p:sp>
      <p:sp>
        <p:nvSpPr>
          <p:cNvPr id="5" name="TextBox 4"/>
          <p:cNvSpPr txBox="1"/>
          <p:nvPr/>
        </p:nvSpPr>
        <p:spPr>
          <a:xfrm>
            <a:off x="2311400" y="1117600"/>
            <a:ext cx="2311400" cy="369332"/>
          </a:xfrm>
          <a:prstGeom prst="rect">
            <a:avLst/>
          </a:prstGeom>
          <a:noFill/>
        </p:spPr>
        <p:txBody>
          <a:bodyPr wrap="square" rtlCol="0">
            <a:spAutoFit/>
          </a:bodyPr>
          <a:lstStyle/>
          <a:p>
            <a:r>
              <a:rPr lang="en-US" dirty="0" smtClean="0"/>
              <a:t>Actual</a:t>
            </a:r>
            <a:endParaRPr lang="en-US" dirty="0"/>
          </a:p>
        </p:txBody>
      </p:sp>
      <p:sp>
        <p:nvSpPr>
          <p:cNvPr id="6" name="TextBox 5"/>
          <p:cNvSpPr txBox="1"/>
          <p:nvPr/>
        </p:nvSpPr>
        <p:spPr>
          <a:xfrm>
            <a:off x="6134100" y="1117600"/>
            <a:ext cx="2311400" cy="369332"/>
          </a:xfrm>
          <a:prstGeom prst="rect">
            <a:avLst/>
          </a:prstGeom>
          <a:noFill/>
        </p:spPr>
        <p:txBody>
          <a:bodyPr wrap="square" rtlCol="0">
            <a:spAutoFit/>
          </a:bodyPr>
          <a:lstStyle/>
          <a:p>
            <a:r>
              <a:rPr lang="en-US" dirty="0" smtClean="0"/>
              <a:t>Predicted</a:t>
            </a:r>
            <a:endParaRPr lang="en-US" dirty="0"/>
          </a:p>
        </p:txBody>
      </p:sp>
      <p:sp>
        <p:nvSpPr>
          <p:cNvPr id="9" name="TextBox 8"/>
          <p:cNvSpPr txBox="1"/>
          <p:nvPr/>
        </p:nvSpPr>
        <p:spPr>
          <a:xfrm>
            <a:off x="647700" y="1117600"/>
            <a:ext cx="1154658" cy="4247317"/>
          </a:xfrm>
          <a:prstGeom prst="rect">
            <a:avLst/>
          </a:prstGeom>
          <a:noFill/>
        </p:spPr>
        <p:txBody>
          <a:bodyPr wrap="square" rtlCol="0">
            <a:spAutoFit/>
          </a:bodyPr>
          <a:lstStyle/>
          <a:p>
            <a:r>
              <a:rPr lang="en-US" dirty="0" smtClean="0"/>
              <a:t>Defects</a:t>
            </a:r>
          </a:p>
          <a:p>
            <a:endParaRPr lang="en-US" dirty="0"/>
          </a:p>
          <a:p>
            <a:endParaRPr lang="en-US" dirty="0" smtClean="0"/>
          </a:p>
          <a:p>
            <a:endParaRPr lang="en-US" dirty="0"/>
          </a:p>
          <a:p>
            <a:r>
              <a:rPr lang="en-US" dirty="0" smtClean="0"/>
              <a:t>R-in-scale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Pitted-sur</a:t>
            </a:r>
            <a:endParaRPr lang="en-US" dirty="0"/>
          </a:p>
        </p:txBody>
      </p:sp>
      <p:pic>
        <p:nvPicPr>
          <p:cNvPr id="2" name="Picture 1"/>
          <p:cNvPicPr>
            <a:picLocks noChangeAspect="1"/>
          </p:cNvPicPr>
          <p:nvPr/>
        </p:nvPicPr>
        <p:blipFill>
          <a:blip r:embed="rId2"/>
          <a:stretch>
            <a:fillRect/>
          </a:stretch>
        </p:blipFill>
        <p:spPr>
          <a:xfrm>
            <a:off x="5672137" y="1619250"/>
            <a:ext cx="3209926" cy="2114550"/>
          </a:xfrm>
          <a:prstGeom prst="rect">
            <a:avLst/>
          </a:prstGeom>
        </p:spPr>
      </p:pic>
      <p:pic>
        <p:nvPicPr>
          <p:cNvPr id="12" name="Picture 11"/>
          <p:cNvPicPr>
            <a:picLocks noChangeAspect="1"/>
          </p:cNvPicPr>
          <p:nvPr/>
        </p:nvPicPr>
        <p:blipFill>
          <a:blip r:embed="rId3"/>
          <a:stretch>
            <a:fillRect/>
          </a:stretch>
        </p:blipFill>
        <p:spPr>
          <a:xfrm>
            <a:off x="1954757" y="1619250"/>
            <a:ext cx="3010943" cy="2114550"/>
          </a:xfrm>
          <a:prstGeom prst="rect">
            <a:avLst/>
          </a:prstGeom>
        </p:spPr>
      </p:pic>
      <p:pic>
        <p:nvPicPr>
          <p:cNvPr id="13" name="Picture 12"/>
          <p:cNvPicPr>
            <a:picLocks noChangeAspect="1"/>
          </p:cNvPicPr>
          <p:nvPr/>
        </p:nvPicPr>
        <p:blipFill>
          <a:blip r:embed="rId4"/>
          <a:stretch>
            <a:fillRect/>
          </a:stretch>
        </p:blipFill>
        <p:spPr>
          <a:xfrm>
            <a:off x="1954757" y="4431547"/>
            <a:ext cx="3010943" cy="2057400"/>
          </a:xfrm>
          <a:prstGeom prst="rect">
            <a:avLst/>
          </a:prstGeom>
        </p:spPr>
      </p:pic>
      <p:pic>
        <p:nvPicPr>
          <p:cNvPr id="14" name="Picture 13"/>
          <p:cNvPicPr>
            <a:picLocks noChangeAspect="1"/>
          </p:cNvPicPr>
          <p:nvPr/>
        </p:nvPicPr>
        <p:blipFill>
          <a:blip r:embed="rId5"/>
          <a:stretch>
            <a:fillRect/>
          </a:stretch>
        </p:blipFill>
        <p:spPr>
          <a:xfrm>
            <a:off x="5672137" y="4431547"/>
            <a:ext cx="3209926" cy="2057400"/>
          </a:xfrm>
          <a:prstGeom prst="rect">
            <a:avLst/>
          </a:prstGeom>
        </p:spPr>
      </p:pic>
    </p:spTree>
    <p:extLst>
      <p:ext uri="{BB962C8B-B14F-4D97-AF65-F5344CB8AC3E}">
        <p14:creationId xmlns:p14="http://schemas.microsoft.com/office/powerpoint/2010/main" val="783278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700" y="342902"/>
            <a:ext cx="7772400" cy="6032777"/>
          </a:xfrm>
        </p:spPr>
        <p:txBody>
          <a:bodyPr/>
          <a:lstStyle/>
          <a:p>
            <a:r>
              <a:rPr lang="en-US" dirty="0" smtClean="0"/>
              <a:t>Predictions of Best Model with bounding box in the images</a:t>
            </a:r>
            <a:endParaRPr lang="en-US" dirty="0"/>
          </a:p>
        </p:txBody>
      </p:sp>
      <p:sp>
        <p:nvSpPr>
          <p:cNvPr id="4" name="Slide Number Placeholder 3"/>
          <p:cNvSpPr>
            <a:spLocks noGrp="1"/>
          </p:cNvSpPr>
          <p:nvPr>
            <p:ph type="sldNum" sz="quarter" idx="12"/>
          </p:nvPr>
        </p:nvSpPr>
        <p:spPr/>
        <p:txBody>
          <a:bodyPr/>
          <a:lstStyle/>
          <a:p>
            <a:fld id="{2CCD6E39-4156-F74F-A266-289F9D7958A6}" type="slidenum">
              <a:rPr lang="en-US" smtClean="0"/>
              <a:pPr/>
              <a:t>32</a:t>
            </a:fld>
            <a:endParaRPr lang="en-US"/>
          </a:p>
        </p:txBody>
      </p:sp>
      <p:sp>
        <p:nvSpPr>
          <p:cNvPr id="5" name="TextBox 4"/>
          <p:cNvSpPr txBox="1"/>
          <p:nvPr/>
        </p:nvSpPr>
        <p:spPr>
          <a:xfrm>
            <a:off x="2311400" y="1117600"/>
            <a:ext cx="2311400" cy="369332"/>
          </a:xfrm>
          <a:prstGeom prst="rect">
            <a:avLst/>
          </a:prstGeom>
          <a:noFill/>
        </p:spPr>
        <p:txBody>
          <a:bodyPr wrap="square" rtlCol="0">
            <a:spAutoFit/>
          </a:bodyPr>
          <a:lstStyle/>
          <a:p>
            <a:r>
              <a:rPr lang="en-US" dirty="0" smtClean="0"/>
              <a:t>Actual</a:t>
            </a:r>
            <a:endParaRPr lang="en-US" dirty="0"/>
          </a:p>
        </p:txBody>
      </p:sp>
      <p:sp>
        <p:nvSpPr>
          <p:cNvPr id="6" name="TextBox 5"/>
          <p:cNvSpPr txBox="1"/>
          <p:nvPr/>
        </p:nvSpPr>
        <p:spPr>
          <a:xfrm>
            <a:off x="6134100" y="1117600"/>
            <a:ext cx="2311400" cy="369332"/>
          </a:xfrm>
          <a:prstGeom prst="rect">
            <a:avLst/>
          </a:prstGeom>
          <a:noFill/>
        </p:spPr>
        <p:txBody>
          <a:bodyPr wrap="square" rtlCol="0">
            <a:spAutoFit/>
          </a:bodyPr>
          <a:lstStyle/>
          <a:p>
            <a:r>
              <a:rPr lang="en-US" dirty="0" smtClean="0"/>
              <a:t>Predicted</a:t>
            </a:r>
            <a:endParaRPr lang="en-US" dirty="0"/>
          </a:p>
        </p:txBody>
      </p:sp>
      <p:sp>
        <p:nvSpPr>
          <p:cNvPr id="9" name="TextBox 8"/>
          <p:cNvSpPr txBox="1"/>
          <p:nvPr/>
        </p:nvSpPr>
        <p:spPr>
          <a:xfrm>
            <a:off x="647700" y="1117600"/>
            <a:ext cx="1154658" cy="4247317"/>
          </a:xfrm>
          <a:prstGeom prst="rect">
            <a:avLst/>
          </a:prstGeom>
          <a:noFill/>
        </p:spPr>
        <p:txBody>
          <a:bodyPr wrap="square" rtlCol="0">
            <a:spAutoFit/>
          </a:bodyPr>
          <a:lstStyle/>
          <a:p>
            <a:r>
              <a:rPr lang="en-US" dirty="0" smtClean="0"/>
              <a:t>Defects</a:t>
            </a:r>
          </a:p>
          <a:p>
            <a:endParaRPr lang="en-US" dirty="0"/>
          </a:p>
          <a:p>
            <a:endParaRPr lang="en-US" dirty="0" smtClean="0"/>
          </a:p>
          <a:p>
            <a:endParaRPr lang="en-US" dirty="0"/>
          </a:p>
          <a:p>
            <a:r>
              <a:rPr lang="en-US" dirty="0" smtClean="0"/>
              <a:t>Patches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I</a:t>
            </a:r>
            <a:r>
              <a:rPr lang="en-US" dirty="0" smtClean="0"/>
              <a:t>nclusion</a:t>
            </a:r>
            <a:endParaRPr lang="en-US" dirty="0"/>
          </a:p>
        </p:txBody>
      </p:sp>
      <p:pic>
        <p:nvPicPr>
          <p:cNvPr id="7" name="Picture 6"/>
          <p:cNvPicPr>
            <a:picLocks noChangeAspect="1"/>
          </p:cNvPicPr>
          <p:nvPr/>
        </p:nvPicPr>
        <p:blipFill>
          <a:blip r:embed="rId2"/>
          <a:stretch>
            <a:fillRect/>
          </a:stretch>
        </p:blipFill>
        <p:spPr>
          <a:xfrm>
            <a:off x="1954757" y="1619250"/>
            <a:ext cx="3010943" cy="2114550"/>
          </a:xfrm>
          <a:prstGeom prst="rect">
            <a:avLst/>
          </a:prstGeom>
        </p:spPr>
      </p:pic>
      <p:pic>
        <p:nvPicPr>
          <p:cNvPr id="8" name="Picture 7"/>
          <p:cNvPicPr>
            <a:picLocks noChangeAspect="1"/>
          </p:cNvPicPr>
          <p:nvPr/>
        </p:nvPicPr>
        <p:blipFill>
          <a:blip r:embed="rId3"/>
          <a:stretch>
            <a:fillRect/>
          </a:stretch>
        </p:blipFill>
        <p:spPr>
          <a:xfrm>
            <a:off x="5672137" y="1628775"/>
            <a:ext cx="3176588" cy="2105025"/>
          </a:xfrm>
          <a:prstGeom prst="rect">
            <a:avLst/>
          </a:prstGeom>
        </p:spPr>
      </p:pic>
      <p:pic>
        <p:nvPicPr>
          <p:cNvPr id="10" name="Picture 9"/>
          <p:cNvPicPr>
            <a:picLocks noChangeAspect="1"/>
          </p:cNvPicPr>
          <p:nvPr/>
        </p:nvPicPr>
        <p:blipFill>
          <a:blip r:embed="rId4"/>
          <a:stretch>
            <a:fillRect/>
          </a:stretch>
        </p:blipFill>
        <p:spPr>
          <a:xfrm>
            <a:off x="1954757" y="4431547"/>
            <a:ext cx="3010943" cy="2057400"/>
          </a:xfrm>
          <a:prstGeom prst="rect">
            <a:avLst/>
          </a:prstGeom>
        </p:spPr>
      </p:pic>
      <p:pic>
        <p:nvPicPr>
          <p:cNvPr id="11" name="Picture 10"/>
          <p:cNvPicPr>
            <a:picLocks noChangeAspect="1"/>
          </p:cNvPicPr>
          <p:nvPr/>
        </p:nvPicPr>
        <p:blipFill>
          <a:blip r:embed="rId5"/>
          <a:stretch>
            <a:fillRect/>
          </a:stretch>
        </p:blipFill>
        <p:spPr>
          <a:xfrm>
            <a:off x="5672137" y="4431547"/>
            <a:ext cx="3176588" cy="2057400"/>
          </a:xfrm>
          <a:prstGeom prst="rect">
            <a:avLst/>
          </a:prstGeom>
        </p:spPr>
      </p:pic>
    </p:spTree>
    <p:extLst>
      <p:ext uri="{BB962C8B-B14F-4D97-AF65-F5344CB8AC3E}">
        <p14:creationId xmlns:p14="http://schemas.microsoft.com/office/powerpoint/2010/main" val="25293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358" y="50801"/>
            <a:ext cx="7786142" cy="977900"/>
          </a:xfrm>
        </p:spPr>
        <p:txBody>
          <a:bodyPr>
            <a:normAutofit fontScale="85000" lnSpcReduction="20000"/>
          </a:bodyPr>
          <a:lstStyle/>
          <a:p>
            <a:pPr marL="0" indent="0">
              <a:buNone/>
            </a:pPr>
            <a:endParaRPr lang="en-US" dirty="0" smtClean="0"/>
          </a:p>
          <a:p>
            <a:pPr marL="0" indent="0">
              <a:buNone/>
            </a:pPr>
            <a:r>
              <a:rPr lang="en-US" dirty="0" smtClean="0"/>
              <a:t>Predictions on a Video:</a:t>
            </a:r>
          </a:p>
          <a:p>
            <a:pPr>
              <a:buFont typeface="Wingdings" panose="05000000000000000000" pitchFamily="2" charset="2"/>
              <a:buChar char="à"/>
            </a:pPr>
            <a:r>
              <a:rPr lang="en-US" dirty="0" smtClean="0"/>
              <a:t>All the test-set images are merged together to form a video with 5 fps</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2CCD6E39-4156-F74F-A266-289F9D7958A6}" type="slidenum">
              <a:rPr lang="en-US" smtClean="0"/>
              <a:pPr/>
              <a:t>33</a:t>
            </a:fld>
            <a:endParaRPr lang="en-US"/>
          </a:p>
        </p:txBody>
      </p:sp>
      <p:pic>
        <p:nvPicPr>
          <p:cNvPr id="5" name="neu-video-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24100" y="1028701"/>
            <a:ext cx="3213100" cy="2476499"/>
          </a:xfrm>
          <a:prstGeom prst="rect">
            <a:avLst/>
          </a:prstGeom>
        </p:spPr>
      </p:pic>
      <p:sp>
        <p:nvSpPr>
          <p:cNvPr id="6" name="TextBox 5"/>
          <p:cNvSpPr txBox="1"/>
          <p:nvPr/>
        </p:nvSpPr>
        <p:spPr>
          <a:xfrm>
            <a:off x="786358" y="3517524"/>
            <a:ext cx="7252742" cy="369332"/>
          </a:xfrm>
          <a:prstGeom prst="rect">
            <a:avLst/>
          </a:prstGeom>
          <a:noFill/>
        </p:spPr>
        <p:txBody>
          <a:bodyPr wrap="square" rtlCol="0">
            <a:spAutoFit/>
          </a:bodyPr>
          <a:lstStyle/>
          <a:p>
            <a:r>
              <a:rPr lang="en-US" dirty="0" smtClean="0">
                <a:sym typeface="Wingdings" panose="05000000000000000000" pitchFamily="2" charset="2"/>
              </a:rPr>
              <a:t> Prediction using a steel plate</a:t>
            </a:r>
            <a:endParaRPr lang="en-US" dirty="0"/>
          </a:p>
        </p:txBody>
      </p:sp>
      <p:pic>
        <p:nvPicPr>
          <p:cNvPr id="7" name="plate1-outpu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324098" y="3886855"/>
            <a:ext cx="4133853" cy="2488823"/>
          </a:xfrm>
          <a:prstGeom prst="rect">
            <a:avLst/>
          </a:prstGeom>
        </p:spPr>
      </p:pic>
    </p:spTree>
    <p:extLst>
      <p:ext uri="{BB962C8B-B14F-4D97-AF65-F5344CB8AC3E}">
        <p14:creationId xmlns:p14="http://schemas.microsoft.com/office/powerpoint/2010/main" val="511602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B61ACA-B8A5-8240-BCC2-7642DBA93D3C}"/>
              </a:ext>
            </a:extLst>
          </p:cNvPr>
          <p:cNvSpPr>
            <a:spLocks noGrp="1"/>
          </p:cNvSpPr>
          <p:nvPr>
            <p:ph type="title"/>
          </p:nvPr>
        </p:nvSpPr>
        <p:spPr>
          <a:xfrm>
            <a:off x="828339" y="382385"/>
            <a:ext cx="7744161" cy="595515"/>
          </a:xfrm>
        </p:spPr>
        <p:txBody>
          <a:bodyPr>
            <a:normAutofit/>
            <a:scene3d>
              <a:camera prst="orthographicFront"/>
              <a:lightRig rig="soft" dir="t">
                <a:rot lat="0" lon="0" rev="15600000"/>
              </a:lightRig>
            </a:scene3d>
            <a:sp3d extrusionH="57150" prstMaterial="softEdge">
              <a:bevelT w="25400" h="38100"/>
            </a:sp3d>
          </a:bodyPr>
          <a:lstStyle/>
          <a:p>
            <a:r>
              <a:rPr lang="en-US" sz="2000" cap="none" spc="0" dirty="0">
                <a:ln w="0"/>
                <a:solidFill>
                  <a:schemeClr val="tx1"/>
                </a:solidFill>
                <a:effectLst>
                  <a:outerShdw blurRad="38100" dist="19050" dir="2700000" algn="tl" rotWithShape="0">
                    <a:schemeClr val="dk1">
                      <a:alpha val="40000"/>
                    </a:schemeClr>
                  </a:outerShdw>
                </a:effectLst>
              </a:rPr>
              <a:t>Project Flow chart</a:t>
            </a:r>
          </a:p>
        </p:txBody>
      </p:sp>
      <p:sp>
        <p:nvSpPr>
          <p:cNvPr id="4" name="Slide Number Placeholder 3">
            <a:extLst>
              <a:ext uri="{FF2B5EF4-FFF2-40B4-BE49-F238E27FC236}">
                <a16:creationId xmlns:a16="http://schemas.microsoft.com/office/drawing/2014/main" xmlns="" id="{03D10553-7585-1E47-A9AC-B4777DF5E244}"/>
              </a:ext>
            </a:extLst>
          </p:cNvPr>
          <p:cNvSpPr>
            <a:spLocks noGrp="1"/>
          </p:cNvSpPr>
          <p:nvPr>
            <p:ph type="sldNum" sz="quarter" idx="12"/>
          </p:nvPr>
        </p:nvSpPr>
        <p:spPr/>
        <p:txBody>
          <a:bodyPr/>
          <a:lstStyle/>
          <a:p>
            <a:fld id="{2CCD6E39-4156-F74F-A266-289F9D7958A6}" type="slidenum">
              <a:rPr lang="en-US" smtClean="0"/>
              <a:pPr/>
              <a:t>34</a:t>
            </a:fld>
            <a:endParaRPr lang="en-US"/>
          </a:p>
        </p:txBody>
      </p:sp>
      <p:graphicFrame>
        <p:nvGraphicFramePr>
          <p:cNvPr id="9" name="Content Placeholder 8">
            <a:extLst>
              <a:ext uri="{FF2B5EF4-FFF2-40B4-BE49-F238E27FC236}">
                <a16:creationId xmlns:a16="http://schemas.microsoft.com/office/drawing/2014/main" xmlns="" id="{7FE7F26E-ECFD-9C44-9A6A-BC884CBBE952}"/>
              </a:ext>
            </a:extLst>
          </p:cNvPr>
          <p:cNvGraphicFramePr>
            <a:graphicFrameLocks noGrp="1"/>
          </p:cNvGraphicFramePr>
          <p:nvPr>
            <p:ph idx="1"/>
            <p:extLst>
              <p:ext uri="{D42A27DB-BD31-4B8C-83A1-F6EECF244321}">
                <p14:modId xmlns:p14="http://schemas.microsoft.com/office/powerpoint/2010/main" val="2035287245"/>
              </p:ext>
            </p:extLst>
          </p:nvPr>
        </p:nvGraphicFramePr>
        <p:xfrm>
          <a:off x="699247" y="1140311"/>
          <a:ext cx="8078993" cy="4840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3602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36628"/>
            <a:ext cx="8229600" cy="1025611"/>
          </a:xfrm>
        </p:spPr>
        <p:txBody>
          <a:bodyPr anchor="ctr">
            <a:normAutofit fontScale="90000"/>
          </a:bodyPr>
          <a:lstStyle/>
          <a:p>
            <a:r>
              <a:rPr lang="en-US" dirty="0"/>
              <a:t>Complexity RATIO</a:t>
            </a:r>
            <a:br>
              <a:rPr lang="en-US" dirty="0"/>
            </a:br>
            <a:endParaRPr lang="en-US" dirty="0"/>
          </a:p>
        </p:txBody>
      </p:sp>
      <p:sp>
        <p:nvSpPr>
          <p:cNvPr id="5" name="Rectangle 4"/>
          <p:cNvSpPr/>
          <p:nvPr/>
        </p:nvSpPr>
        <p:spPr bwMode="auto">
          <a:xfrm>
            <a:off x="288433" y="5008693"/>
            <a:ext cx="5956970" cy="367376"/>
          </a:xfrm>
          <a:prstGeom prst="rect">
            <a:avLst/>
          </a:prstGeom>
          <a:solidFill>
            <a:schemeClr val="bg1"/>
          </a:solidFill>
          <a:ln w="28575" cmpd="sng">
            <a:noFill/>
            <a:headEnd type="none" w="med" len="med"/>
            <a:tailEnd type="none" w="med" len="med"/>
          </a:ln>
          <a:effectLst/>
        </p:spPr>
        <p:style>
          <a:lnRef idx="3">
            <a:schemeClr val="lt1"/>
          </a:lnRef>
          <a:fillRef idx="1">
            <a:schemeClr val="dk1"/>
          </a:fillRef>
          <a:effectRef idx="1">
            <a:schemeClr val="dk1"/>
          </a:effectRef>
          <a:fontRef idx="minor">
            <a:schemeClr val="lt1"/>
          </a:fontRef>
        </p:style>
        <p:txBody>
          <a:bodyPr lIns="91438" tIns="45719" rIns="91438" bIns="45719" anchor="t" anchorCtr="0"/>
          <a:lstStyle/>
          <a:p>
            <a:pPr algn="r" eaLnBrk="0" fontAlgn="base" hangingPunct="0">
              <a:spcBef>
                <a:spcPct val="0"/>
              </a:spcBef>
              <a:spcAft>
                <a:spcPct val="0"/>
              </a:spcAft>
              <a:defRPr/>
            </a:pPr>
            <a:endParaRPr lang="en-US" sz="1600" dirty="0">
              <a:solidFill>
                <a:srgbClr val="000000"/>
              </a:solidFill>
              <a:latin typeface="Arial"/>
            </a:endParaRPr>
          </a:p>
        </p:txBody>
      </p:sp>
      <p:sp>
        <p:nvSpPr>
          <p:cNvPr id="6" name="Title 1"/>
          <p:cNvSpPr txBox="1">
            <a:spLocks/>
          </p:cNvSpPr>
          <p:nvPr/>
        </p:nvSpPr>
        <p:spPr>
          <a:xfrm>
            <a:off x="0" y="0"/>
            <a:ext cx="0" cy="0"/>
          </a:xfrm>
          <a:prstGeom prst="rect">
            <a:avLst/>
          </a:prstGeom>
        </p:spPr>
        <p:txBody>
          <a:bodyPr vert="horz" lIns="91440" tIns="45720" rIns="91440" bIns="45720" rtlCol="0" anchor="ctr">
            <a:normAutofit fontScale="2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t">
              <a:spcBef>
                <a:spcPts val="0"/>
              </a:spcBef>
            </a:pPr>
            <a:r>
              <a:rPr lang="en-US"/>
              <a:t>DAEN 690</a:t>
            </a:r>
            <a:endParaRPr lang="en-US" dirty="0"/>
          </a:p>
        </p:txBody>
      </p:sp>
      <p:pic>
        <p:nvPicPr>
          <p:cNvPr id="37" name="Picture 36"/>
          <p:cNvPicPr>
            <a:picLocks noChangeAspect="1"/>
          </p:cNvPicPr>
          <p:nvPr/>
        </p:nvPicPr>
        <p:blipFill>
          <a:blip r:embed="rId2"/>
          <a:stretch>
            <a:fillRect/>
          </a:stretch>
        </p:blipFill>
        <p:spPr>
          <a:xfrm>
            <a:off x="176844" y="1462239"/>
            <a:ext cx="8775700" cy="4178300"/>
          </a:xfrm>
          <a:prstGeom prst="rect">
            <a:avLst/>
          </a:prstGeom>
        </p:spPr>
      </p:pic>
      <p:sp>
        <p:nvSpPr>
          <p:cNvPr id="8" name="Rectangle 7"/>
          <p:cNvSpPr/>
          <p:nvPr/>
        </p:nvSpPr>
        <p:spPr>
          <a:xfrm>
            <a:off x="1757364" y="3273848"/>
            <a:ext cx="7195180" cy="956504"/>
          </a:xfrm>
          <a:prstGeom prst="rect">
            <a:avLst/>
          </a:prstGeom>
          <a:solidFill>
            <a:schemeClr val="lt1">
              <a:alpha val="2000"/>
            </a:schemeClr>
          </a:solidFill>
          <a:ln w="76200">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p:cNvSpPr/>
          <p:nvPr/>
        </p:nvSpPr>
        <p:spPr>
          <a:xfrm>
            <a:off x="1742751" y="4115590"/>
            <a:ext cx="7209793" cy="700040"/>
          </a:xfrm>
          <a:prstGeom prst="rect">
            <a:avLst/>
          </a:prstGeom>
          <a:solidFill>
            <a:schemeClr val="lt1">
              <a:alpha val="2000"/>
            </a:schemeClr>
          </a:solidFill>
          <a:ln w="76200">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6562247" y="4731793"/>
            <a:ext cx="2354894" cy="715683"/>
          </a:xfrm>
          <a:prstGeom prst="rect">
            <a:avLst/>
          </a:prstGeom>
          <a:solidFill>
            <a:schemeClr val="lt1">
              <a:alpha val="2000"/>
            </a:schemeClr>
          </a:solidFill>
          <a:ln w="76200">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p:cNvSpPr txBox="1"/>
          <p:nvPr/>
        </p:nvSpPr>
        <p:spPr>
          <a:xfrm>
            <a:off x="2352961" y="6172200"/>
            <a:ext cx="4573688" cy="523220"/>
          </a:xfrm>
          <a:prstGeom prst="rect">
            <a:avLst/>
          </a:prstGeom>
          <a:noFill/>
          <a:ln>
            <a:solidFill>
              <a:schemeClr val="tx1"/>
            </a:solidFill>
          </a:ln>
          <a:effectLst/>
        </p:spPr>
        <p:txBody>
          <a:bodyPr wrap="none" rtlCol="0">
            <a:spAutoFit/>
          </a:bodyPr>
          <a:lstStyle/>
          <a:p>
            <a:pPr marL="457200" indent="-457200">
              <a:buFont typeface="Wingdings" charset="2"/>
              <a:buChar char="ü"/>
            </a:pPr>
            <a:r>
              <a:rPr lang="en-US" sz="2800" dirty="0">
                <a:solidFill>
                  <a:srgbClr val="000000"/>
                </a:solidFill>
                <a:latin typeface="Arial Narrow"/>
                <a:cs typeface="Arial Narrow"/>
              </a:rPr>
              <a:t>Understanding of Complexity</a:t>
            </a:r>
            <a:endParaRPr lang="en-US" sz="2800" dirty="0">
              <a:solidFill>
                <a:schemeClr val="dk1"/>
              </a:solidFill>
            </a:endParaRPr>
          </a:p>
        </p:txBody>
      </p:sp>
      <p:sp>
        <p:nvSpPr>
          <p:cNvPr id="4" name="Slide Number Placeholder 3">
            <a:extLst>
              <a:ext uri="{FF2B5EF4-FFF2-40B4-BE49-F238E27FC236}">
                <a16:creationId xmlns:a16="http://schemas.microsoft.com/office/drawing/2014/main" xmlns="" id="{A76E08A5-0B67-3E49-84A5-CDAC19E6EFFF}"/>
              </a:ext>
            </a:extLst>
          </p:cNvPr>
          <p:cNvSpPr>
            <a:spLocks noGrp="1"/>
          </p:cNvSpPr>
          <p:nvPr>
            <p:ph type="sldNum" sz="quarter" idx="12"/>
          </p:nvPr>
        </p:nvSpPr>
        <p:spPr/>
        <p:txBody>
          <a:bodyPr/>
          <a:lstStyle/>
          <a:p>
            <a:fld id="{2CCD6E39-4156-F74F-A266-289F9D7958A6}" type="slidenum">
              <a:rPr lang="en-US" smtClean="0"/>
              <a:pPr/>
              <a:t>35</a:t>
            </a:fld>
            <a:endParaRPr lang="en-US"/>
          </a:p>
        </p:txBody>
      </p:sp>
    </p:spTree>
    <p:extLst>
      <p:ext uri="{BB962C8B-B14F-4D97-AF65-F5344CB8AC3E}">
        <p14:creationId xmlns:p14="http://schemas.microsoft.com/office/powerpoint/2010/main" val="2328387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84698" y="162580"/>
            <a:ext cx="6572250" cy="1421928"/>
          </a:xfrm>
        </p:spPr>
        <p:txBody>
          <a:bodyPr wrap="square" anchor="ctr" anchorCtr="0">
            <a:spAutoFit/>
          </a:bodyPr>
          <a:lstStyle/>
          <a:p>
            <a:pPr algn="ctr"/>
            <a:r>
              <a:rPr lang="en-US" sz="4800" dirty="0">
                <a:solidFill>
                  <a:schemeClr val="tx1"/>
                </a:solidFill>
              </a:rPr>
              <a:t>Risks and Planned         Mitigations</a:t>
            </a:r>
          </a:p>
        </p:txBody>
      </p:sp>
      <p:sp>
        <p:nvSpPr>
          <p:cNvPr id="9" name="Content Placeholder 8">
            <a:extLst>
              <a:ext uri="{FF2B5EF4-FFF2-40B4-BE49-F238E27FC236}">
                <a16:creationId xmlns:a16="http://schemas.microsoft.com/office/drawing/2014/main" xmlns="" id="{07D714EF-EB75-0D4B-92AD-899591A541F5}"/>
              </a:ext>
            </a:extLst>
          </p:cNvPr>
          <p:cNvSpPr>
            <a:spLocks noGrp="1"/>
          </p:cNvSpPr>
          <p:nvPr>
            <p:ph idx="1"/>
          </p:nvPr>
        </p:nvSpPr>
        <p:spPr>
          <a:xfrm>
            <a:off x="771524" y="1584507"/>
            <a:ext cx="8186739" cy="4755541"/>
          </a:xfrm>
        </p:spPr>
        <p:txBody>
          <a:bodyPr>
            <a:normAutofit lnSpcReduction="10000"/>
          </a:bodyPr>
          <a:lstStyle/>
          <a:p>
            <a:r>
              <a:rPr lang="en-US" dirty="0">
                <a:solidFill>
                  <a:schemeClr val="tx1"/>
                </a:solidFill>
                <a:latin typeface="Times New Roman" panose="02020603050405020304" pitchFamily="18" charset="0"/>
                <a:cs typeface="Times New Roman" panose="02020603050405020304" pitchFamily="18" charset="0"/>
              </a:rPr>
              <a:t>Data is unstructured and labelled by another research team from NEU. </a:t>
            </a:r>
          </a:p>
          <a:p>
            <a:pPr marL="0" indent="0">
              <a:buNone/>
            </a:pPr>
            <a:r>
              <a:rPr lang="en-US" dirty="0">
                <a:solidFill>
                  <a:schemeClr val="tx1"/>
                </a:solidFill>
                <a:latin typeface="Times New Roman" panose="02020603050405020304" pitchFamily="18" charset="0"/>
                <a:cs typeface="Times New Roman" panose="02020603050405020304" pitchFamily="18" charset="0"/>
              </a:rPr>
              <a:t>	- XML dataset for annotated images</a:t>
            </a:r>
          </a:p>
          <a:p>
            <a:pPr marL="0" indent="0">
              <a:buNone/>
            </a:pPr>
            <a:r>
              <a:rPr lang="en-US" dirty="0">
                <a:solidFill>
                  <a:schemeClr val="tx1"/>
                </a:solidFill>
                <a:latin typeface="Times New Roman" panose="02020603050405020304" pitchFamily="18" charset="0"/>
                <a:cs typeface="Times New Roman" panose="02020603050405020304" pitchFamily="18" charset="0"/>
              </a:rPr>
              <a:t>	- Understanding the structure and attributes of it to modulate. </a:t>
            </a:r>
          </a:p>
          <a:p>
            <a:r>
              <a:rPr lang="en-US" dirty="0">
                <a:solidFill>
                  <a:schemeClr val="tx1"/>
                </a:solidFill>
                <a:latin typeface="Times New Roman" panose="02020603050405020304" pitchFamily="18" charset="0"/>
                <a:cs typeface="Times New Roman" panose="02020603050405020304" pitchFamily="18" charset="0"/>
              </a:rPr>
              <a:t>The processing capabilities and computing power</a:t>
            </a:r>
          </a:p>
          <a:p>
            <a:pPr lvl="1"/>
            <a:r>
              <a:rPr lang="en-US" dirty="0">
                <a:solidFill>
                  <a:schemeClr val="tx1"/>
                </a:solidFill>
                <a:latin typeface="Times New Roman" panose="02020603050405020304" pitchFamily="18" charset="0"/>
                <a:cs typeface="Times New Roman" panose="02020603050405020304" pitchFamily="18" charset="0"/>
              </a:rPr>
              <a:t>Probability: Medium</a:t>
            </a:r>
          </a:p>
          <a:p>
            <a:pPr lvl="1"/>
            <a:r>
              <a:rPr lang="en-US" dirty="0">
                <a:solidFill>
                  <a:schemeClr val="tx1"/>
                </a:solidFill>
                <a:latin typeface="Times New Roman" panose="02020603050405020304" pitchFamily="18" charset="0"/>
                <a:cs typeface="Times New Roman" panose="02020603050405020304" pitchFamily="18" charset="0"/>
              </a:rPr>
              <a:t>Mitigations: Training the model based on a single video/image and then work on the subsets of data to determine the computational power and resources required to improve the latency. </a:t>
            </a:r>
          </a:p>
          <a:p>
            <a:r>
              <a:rPr lang="en-US" dirty="0">
                <a:solidFill>
                  <a:schemeClr val="tx1"/>
                </a:solidFill>
                <a:latin typeface="Times New Roman" panose="02020603050405020304" pitchFamily="18" charset="0"/>
                <a:cs typeface="Times New Roman" panose="02020603050405020304" pitchFamily="18" charset="0"/>
              </a:rPr>
              <a:t>Visualization: Stream the detection output to a web browser </a:t>
            </a:r>
          </a:p>
          <a:p>
            <a:pPr lvl="1"/>
            <a:r>
              <a:rPr lang="en-US" dirty="0">
                <a:solidFill>
                  <a:schemeClr val="tx1"/>
                </a:solidFill>
                <a:latin typeface="Times New Roman" panose="02020603050405020304" pitchFamily="18" charset="0"/>
                <a:cs typeface="Times New Roman" panose="02020603050405020304" pitchFamily="18" charset="0"/>
              </a:rPr>
              <a:t>Mitigation: work on versatility and compatibility on the visualization we provide so that it supports the visibility of the content clearly. </a:t>
            </a:r>
          </a:p>
          <a:p>
            <a:r>
              <a:rPr lang="en-US" dirty="0">
                <a:solidFill>
                  <a:schemeClr val="tx1"/>
                </a:solidFill>
                <a:latin typeface="Times New Roman" panose="02020603050405020304" pitchFamily="18" charset="0"/>
                <a:cs typeface="Times New Roman" panose="02020603050405020304" pitchFamily="18" charset="0"/>
              </a:rPr>
              <a:t>Mobile application development: stretch to the project and a question on time complexity. </a:t>
            </a:r>
          </a:p>
          <a:p>
            <a:endParaRPr lang="en-US" dirty="0"/>
          </a:p>
          <a:p>
            <a:endParaRPr lang="en-US" dirty="0"/>
          </a:p>
          <a:p>
            <a:pPr marL="0" indent="0">
              <a:buNone/>
            </a:pPr>
            <a:endParaRPr lang="en-US" dirty="0"/>
          </a:p>
        </p:txBody>
      </p:sp>
      <p:sp>
        <p:nvSpPr>
          <p:cNvPr id="5" name="TextBox 4"/>
          <p:cNvSpPr txBox="1"/>
          <p:nvPr/>
        </p:nvSpPr>
        <p:spPr>
          <a:xfrm>
            <a:off x="1956165" y="6172200"/>
            <a:ext cx="5229317" cy="523220"/>
          </a:xfrm>
          <a:prstGeom prst="rect">
            <a:avLst/>
          </a:prstGeom>
          <a:noFill/>
          <a:ln>
            <a:solidFill>
              <a:schemeClr val="tx1"/>
            </a:solidFill>
          </a:ln>
          <a:effectLst/>
        </p:spPr>
        <p:txBody>
          <a:bodyPr wrap="none" rtlCol="0">
            <a:spAutoFit/>
          </a:bodyPr>
          <a:lstStyle/>
          <a:p>
            <a:pPr marL="457200" indent="-457200">
              <a:buFont typeface="Wingdings" charset="2"/>
              <a:buChar char="ü"/>
            </a:pPr>
            <a:r>
              <a:rPr lang="en-US" sz="2800" dirty="0">
                <a:solidFill>
                  <a:srgbClr val="000000"/>
                </a:solidFill>
                <a:latin typeface="Arial Narrow"/>
                <a:cs typeface="Arial Narrow"/>
              </a:rPr>
              <a:t>Risks Identified and Mitigation Plan</a:t>
            </a:r>
            <a:endParaRPr lang="en-US" sz="2800" dirty="0">
              <a:solidFill>
                <a:schemeClr val="dk1"/>
              </a:solidFill>
            </a:endParaRPr>
          </a:p>
        </p:txBody>
      </p:sp>
      <p:sp>
        <p:nvSpPr>
          <p:cNvPr id="3" name="Slide Number Placeholder 2">
            <a:extLst>
              <a:ext uri="{FF2B5EF4-FFF2-40B4-BE49-F238E27FC236}">
                <a16:creationId xmlns:a16="http://schemas.microsoft.com/office/drawing/2014/main" xmlns="" id="{69E5C643-5F2C-0840-B9D1-F256B521BEF6}"/>
              </a:ext>
            </a:extLst>
          </p:cNvPr>
          <p:cNvSpPr>
            <a:spLocks noGrp="1"/>
          </p:cNvSpPr>
          <p:nvPr>
            <p:ph type="sldNum" sz="quarter" idx="12"/>
          </p:nvPr>
        </p:nvSpPr>
        <p:spPr/>
        <p:txBody>
          <a:bodyPr/>
          <a:lstStyle/>
          <a:p>
            <a:fld id="{2CCD6E39-4156-F74F-A266-289F9D7958A6}" type="slidenum">
              <a:rPr lang="en-US" smtClean="0"/>
              <a:pPr/>
              <a:t>36</a:t>
            </a:fld>
            <a:endParaRPr lang="en-US"/>
          </a:p>
        </p:txBody>
      </p:sp>
    </p:spTree>
    <p:extLst>
      <p:ext uri="{BB962C8B-B14F-4D97-AF65-F5344CB8AC3E}">
        <p14:creationId xmlns:p14="http://schemas.microsoft.com/office/powerpoint/2010/main" val="640687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680D4D6-B06E-4316-8BBC-7A65A10AC8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497" y="1153287"/>
            <a:ext cx="2677924" cy="4551426"/>
          </a:xfrm>
        </p:spPr>
        <p:txBody>
          <a:bodyPr anchor="ctr">
            <a:normAutofit/>
          </a:bodyPr>
          <a:lstStyle/>
          <a:p>
            <a:pPr algn="r"/>
            <a:r>
              <a:rPr lang="en-US" sz="2800"/>
              <a:t>Assumptions</a:t>
            </a:r>
          </a:p>
        </p:txBody>
      </p:sp>
      <p:cxnSp>
        <p:nvCxnSpPr>
          <p:cNvPr id="22" name="Straight Connector 10">
            <a:extLst>
              <a:ext uri="{FF2B5EF4-FFF2-40B4-BE49-F238E27FC236}">
                <a16:creationId xmlns:a16="http://schemas.microsoft.com/office/drawing/2014/main" xmlns="" id="{ED72A37F-0C2F-473C-9D71-B80AEE71BF0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497847"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1153287"/>
            <a:ext cx="4840477" cy="4551426"/>
          </a:xfrm>
        </p:spPr>
        <p:txBody>
          <a:bodyPr anchor="ctr">
            <a:normAutofit/>
          </a:bodyPr>
          <a:lstStyle/>
          <a:p>
            <a:endParaRPr lang="en-US" sz="1300" dirty="0">
              <a:latin typeface="Times New Roman" panose="02020603050405020304" pitchFamily="18" charset="0"/>
              <a:cs typeface="Times New Roman" panose="02020603050405020304" pitchFamily="18" charset="0"/>
            </a:endParaRPr>
          </a:p>
          <a:p>
            <a:r>
              <a:rPr lang="en-US" sz="1300" b="1" dirty="0">
                <a:solidFill>
                  <a:schemeClr val="tx1"/>
                </a:solidFill>
                <a:latin typeface="Times New Roman" panose="02020603050405020304" pitchFamily="18" charset="0"/>
                <a:cs typeface="Times New Roman" panose="02020603050405020304" pitchFamily="18" charset="0"/>
              </a:rPr>
              <a:t>Data:   </a:t>
            </a:r>
            <a:r>
              <a:rPr lang="en-US" sz="1300" dirty="0">
                <a:solidFill>
                  <a:schemeClr val="tx1"/>
                </a:solidFill>
                <a:latin typeface="Times New Roman" panose="02020603050405020304" pitchFamily="18" charset="0"/>
                <a:cs typeface="Times New Roman" panose="02020603050405020304" pitchFamily="18" charset="0"/>
              </a:rPr>
              <a:t>The data to be used is the supervised unstructured data which is labelled by the NEU research team based on the domain expertise. The annotated images are in .xml format.</a:t>
            </a:r>
          </a:p>
          <a:p>
            <a:r>
              <a:rPr lang="en-US" sz="1300" b="1" dirty="0">
                <a:solidFill>
                  <a:schemeClr val="tx1"/>
                </a:solidFill>
                <a:latin typeface="Times New Roman" panose="02020603050405020304" pitchFamily="18" charset="0"/>
                <a:cs typeface="Times New Roman" panose="02020603050405020304" pitchFamily="18" charset="0"/>
              </a:rPr>
              <a:t>Implementation</a:t>
            </a:r>
            <a:r>
              <a:rPr lang="en-US" sz="1300" dirty="0">
                <a:solidFill>
                  <a:schemeClr val="tx1"/>
                </a:solidFill>
                <a:latin typeface="Times New Roman" panose="02020603050405020304" pitchFamily="18" charset="0"/>
                <a:cs typeface="Times New Roman" panose="02020603050405020304" pitchFamily="18" charset="0"/>
              </a:rPr>
              <a:t>:  We should develop a model where the model should detect the anomalies in the image dataset and then the performance should be the same for a video too.</a:t>
            </a:r>
          </a:p>
          <a:p>
            <a:r>
              <a:rPr lang="en-US" sz="1300" b="1" dirty="0">
                <a:solidFill>
                  <a:schemeClr val="tx1"/>
                </a:solidFill>
                <a:latin typeface="Times New Roman" panose="02020603050405020304" pitchFamily="18" charset="0"/>
                <a:cs typeface="Times New Roman" panose="02020603050405020304" pitchFamily="18" charset="0"/>
              </a:rPr>
              <a:t>Result</a:t>
            </a:r>
            <a:r>
              <a:rPr lang="en-US" sz="1300" dirty="0">
                <a:solidFill>
                  <a:schemeClr val="tx1"/>
                </a:solidFill>
                <a:latin typeface="Times New Roman" panose="02020603050405020304" pitchFamily="18" charset="0"/>
                <a:cs typeface="Times New Roman" panose="02020603050405020304" pitchFamily="18" charset="0"/>
              </a:rPr>
              <a:t>: When an image or a video of the manufacturing goods is given as an input to the model, then the anomalies or defects are detected, and highlighted with a rectangular boundaries to emphasize the pixel portions of the image and in a video. </a:t>
            </a:r>
          </a:p>
          <a:p>
            <a:r>
              <a:rPr lang="en-US" sz="1300" b="1" dirty="0">
                <a:solidFill>
                  <a:schemeClr val="tx1"/>
                </a:solidFill>
                <a:latin typeface="Times New Roman" panose="02020603050405020304" pitchFamily="18" charset="0"/>
                <a:cs typeface="Times New Roman" panose="02020603050405020304" pitchFamily="18" charset="0"/>
              </a:rPr>
              <a:t>Visualizations</a:t>
            </a:r>
            <a:r>
              <a:rPr lang="en-US" sz="1300" dirty="0">
                <a:solidFill>
                  <a:schemeClr val="tx1"/>
                </a:solidFill>
                <a:latin typeface="Times New Roman" panose="02020603050405020304" pitchFamily="18" charset="0"/>
                <a:cs typeface="Times New Roman" panose="02020603050405020304" pitchFamily="18" charset="0"/>
              </a:rPr>
              <a:t>: Visualizations should be developed in such a way that the detection of the output should be streamed to a web browser.</a:t>
            </a:r>
          </a:p>
          <a:p>
            <a:r>
              <a:rPr lang="en-US" sz="1300" b="1" dirty="0">
                <a:solidFill>
                  <a:schemeClr val="tx1"/>
                </a:solidFill>
                <a:latin typeface="Times New Roman" panose="02020603050405020304" pitchFamily="18" charset="0"/>
                <a:cs typeface="Times New Roman" panose="02020603050405020304" pitchFamily="18" charset="0"/>
              </a:rPr>
              <a:t>Stretch</a:t>
            </a:r>
            <a:r>
              <a:rPr lang="en-US" sz="1300" dirty="0">
                <a:solidFill>
                  <a:schemeClr val="tx1"/>
                </a:solidFill>
                <a:latin typeface="Times New Roman" panose="02020603050405020304" pitchFamily="18" charset="0"/>
                <a:cs typeface="Times New Roman" panose="02020603050405020304" pitchFamily="18" charset="0"/>
              </a:rPr>
              <a:t>:</a:t>
            </a:r>
            <a:r>
              <a:rPr lang="en-US" sz="1300" b="1" dirty="0">
                <a:solidFill>
                  <a:schemeClr val="tx1"/>
                </a:solidFill>
                <a:latin typeface="Times New Roman" panose="02020603050405020304" pitchFamily="18" charset="0"/>
                <a:cs typeface="Times New Roman" panose="02020603050405020304" pitchFamily="18" charset="0"/>
              </a:rPr>
              <a:t> </a:t>
            </a:r>
            <a:r>
              <a:rPr lang="en-US" sz="1300" dirty="0">
                <a:solidFill>
                  <a:schemeClr val="tx1"/>
                </a:solidFill>
                <a:latin typeface="Times New Roman" panose="02020603050405020304" pitchFamily="18" charset="0"/>
                <a:cs typeface="Times New Roman" panose="02020603050405020304" pitchFamily="18" charset="0"/>
              </a:rPr>
              <a:t>We are also planning to develop a mobile app where if we upload or take a video of the manufacturing goods then it should automatically detect the defects and anomalies in the goods.  </a:t>
            </a:r>
          </a:p>
          <a:p>
            <a:pPr marL="0" indent="0">
              <a:buNone/>
            </a:pPr>
            <a:endParaRPr lang="en-US" sz="1300" dirty="0">
              <a:latin typeface="Times New Roman" panose="02020603050405020304" pitchFamily="18" charset="0"/>
              <a:cs typeface="Times New Roman" panose="02020603050405020304" pitchFamily="18" charset="0"/>
            </a:endParaRPr>
          </a:p>
          <a:p>
            <a:pPr marL="0" indent="0">
              <a:buNone/>
            </a:pPr>
            <a:endParaRPr lang="en-US" sz="1300" dirty="0">
              <a:latin typeface="Times New Roman" panose="02020603050405020304" pitchFamily="18" charset="0"/>
              <a:cs typeface="Times New Roman" panose="02020603050405020304" pitchFamily="18" charset="0"/>
            </a:endParaRPr>
          </a:p>
          <a:p>
            <a:endParaRPr lang="en-US" sz="1300" dirty="0">
              <a:latin typeface="Times New Roman" panose="02020603050405020304" pitchFamily="18" charset="0"/>
              <a:cs typeface="Times New Roman" panose="02020603050405020304" pitchFamily="18" charset="0"/>
            </a:endParaRPr>
          </a:p>
        </p:txBody>
      </p:sp>
      <p:sp>
        <p:nvSpPr>
          <p:cNvPr id="23" name="Rectangle 12">
            <a:extLst>
              <a:ext uri="{FF2B5EF4-FFF2-40B4-BE49-F238E27FC236}">
                <a16:creationId xmlns:a16="http://schemas.microsoft.com/office/drawing/2014/main" xmlns="" id="{64016ABB-4F5D-4BFA-9406-7CD61399B6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50264" y="1964267"/>
            <a:ext cx="643467" cy="914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xmlns="" id="{6AAF0F40-7C8F-1048-80A6-FD70F73E4E3B}"/>
              </a:ext>
            </a:extLst>
          </p:cNvPr>
          <p:cNvSpPr>
            <a:spLocks noGrp="1"/>
          </p:cNvSpPr>
          <p:nvPr>
            <p:ph type="sldNum" sz="quarter" idx="12"/>
          </p:nvPr>
        </p:nvSpPr>
        <p:spPr>
          <a:xfrm>
            <a:off x="6457950" y="6375679"/>
            <a:ext cx="2114550" cy="345796"/>
          </a:xfrm>
        </p:spPr>
        <p:txBody>
          <a:bodyPr>
            <a:normAutofit/>
          </a:bodyPr>
          <a:lstStyle/>
          <a:p>
            <a:pPr>
              <a:spcAft>
                <a:spcPts val="600"/>
              </a:spcAft>
            </a:pPr>
            <a:fld id="{2CCD6E39-4156-F74F-A266-289F9D7958A6}" type="slidenum">
              <a:rPr lang="en-US" smtClean="0"/>
              <a:pPr>
                <a:spcAft>
                  <a:spcPts val="600"/>
                </a:spcAft>
              </a:pPr>
              <a:t>37</a:t>
            </a:fld>
            <a:endParaRPr lang="en-US"/>
          </a:p>
        </p:txBody>
      </p:sp>
    </p:spTree>
    <p:extLst>
      <p:ext uri="{BB962C8B-B14F-4D97-AF65-F5344CB8AC3E}">
        <p14:creationId xmlns:p14="http://schemas.microsoft.com/office/powerpoint/2010/main" val="674645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5BB78C-CCEB-A447-8732-02386BD5A589}"/>
              </a:ext>
            </a:extLst>
          </p:cNvPr>
          <p:cNvSpPr>
            <a:spLocks noGrp="1"/>
          </p:cNvSpPr>
          <p:nvPr>
            <p:ph type="title"/>
          </p:nvPr>
        </p:nvSpPr>
        <p:spPr>
          <a:xfrm>
            <a:off x="938758" y="382385"/>
            <a:ext cx="7097204" cy="596022"/>
          </a:xfrm>
        </p:spPr>
        <p:txBody>
          <a:bodyPr>
            <a:normAutofit/>
          </a:bodyPr>
          <a:lstStyle/>
          <a:p>
            <a:r>
              <a:rPr lang="en-US" sz="1800" b="1" cap="none" dirty="0">
                <a:latin typeface="Times New Roman" panose="02020603050405020304" pitchFamily="18" charset="0"/>
                <a:cs typeface="Times New Roman" panose="02020603050405020304" pitchFamily="18" charset="0"/>
              </a:rPr>
              <a:t>YouTrack Updates:</a:t>
            </a:r>
            <a:br>
              <a:rPr lang="en-US" sz="1800" b="1" cap="none" dirty="0">
                <a:latin typeface="Times New Roman" panose="02020603050405020304" pitchFamily="18" charset="0"/>
                <a:cs typeface="Times New Roman" panose="02020603050405020304" pitchFamily="18" charset="0"/>
              </a:rPr>
            </a:br>
            <a:endParaRPr lang="en-US" sz="1800" b="1" cap="none"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248C0140-3A65-B544-AB12-B1A38E631905}"/>
              </a:ext>
            </a:extLst>
          </p:cNvPr>
          <p:cNvSpPr>
            <a:spLocks noGrp="1"/>
          </p:cNvSpPr>
          <p:nvPr>
            <p:ph type="sldNum" sz="quarter" idx="12"/>
          </p:nvPr>
        </p:nvSpPr>
        <p:spPr/>
        <p:txBody>
          <a:bodyPr/>
          <a:lstStyle/>
          <a:p>
            <a:fld id="{2CCD6E39-4156-F74F-A266-289F9D7958A6}" type="slidenum">
              <a:rPr lang="en-US" smtClean="0"/>
              <a:pPr/>
              <a:t>38</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758" y="978407"/>
            <a:ext cx="7593989" cy="4901693"/>
          </a:xfrm>
        </p:spPr>
      </p:pic>
    </p:spTree>
    <p:extLst>
      <p:ext uri="{BB962C8B-B14F-4D97-AF65-F5344CB8AC3E}">
        <p14:creationId xmlns:p14="http://schemas.microsoft.com/office/powerpoint/2010/main" val="1082692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8BCDECB-D5E1-8A44-ADB1-AAFCA8343566}"/>
              </a:ext>
            </a:extLst>
          </p:cNvPr>
          <p:cNvSpPr>
            <a:spLocks noGrp="1"/>
          </p:cNvSpPr>
          <p:nvPr>
            <p:ph type="sldNum" sz="quarter" idx="12"/>
          </p:nvPr>
        </p:nvSpPr>
        <p:spPr/>
        <p:txBody>
          <a:bodyPr/>
          <a:lstStyle/>
          <a:p>
            <a:fld id="{2CCD6E39-4156-F74F-A266-289F9D7958A6}" type="slidenum">
              <a:rPr lang="en-US" smtClean="0"/>
              <a:pPr/>
              <a:t>39</a:t>
            </a:fld>
            <a:endParaRPr lang="en-US"/>
          </a:p>
        </p:txBody>
      </p:sp>
    </p:spTree>
    <p:extLst>
      <p:ext uri="{BB962C8B-B14F-4D97-AF65-F5344CB8AC3E}">
        <p14:creationId xmlns:p14="http://schemas.microsoft.com/office/powerpoint/2010/main" val="268377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40851669-7281-49C2-8BF0-67BA70EC1A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04420EC-7351-904D-A157-29C95AAFF580}"/>
              </a:ext>
            </a:extLst>
          </p:cNvPr>
          <p:cNvSpPr>
            <a:spLocks noGrp="1"/>
          </p:cNvSpPr>
          <p:nvPr>
            <p:ph type="title"/>
          </p:nvPr>
        </p:nvSpPr>
        <p:spPr>
          <a:xfrm>
            <a:off x="2171700" y="382385"/>
            <a:ext cx="6400799" cy="1413758"/>
          </a:xfrm>
        </p:spPr>
        <p:txBody>
          <a:bodyPr anchor="b">
            <a:normAutofit/>
          </a:bodyPr>
          <a:lstStyle/>
          <a:p>
            <a:pPr algn="ctr"/>
            <a:r>
              <a:rPr lang="en-US" sz="3800" dirty="0"/>
              <a:t>Problem Definition</a:t>
            </a:r>
          </a:p>
        </p:txBody>
      </p:sp>
      <p:sp>
        <p:nvSpPr>
          <p:cNvPr id="10" name="Freeform: Shape 9">
            <a:extLst>
              <a:ext uri="{FF2B5EF4-FFF2-40B4-BE49-F238E27FC236}">
                <a16:creationId xmlns:a16="http://schemas.microsoft.com/office/drawing/2014/main" xmlns="" id="{16992B13-74C4-4370-93C5-F5403D944D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706340"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sp>
      <p:sp>
        <p:nvSpPr>
          <p:cNvPr id="12" name="Rectangle 11">
            <a:extLst>
              <a:ext uri="{FF2B5EF4-FFF2-40B4-BE49-F238E27FC236}">
                <a16:creationId xmlns:a16="http://schemas.microsoft.com/office/drawing/2014/main" xmlns="" id="{A3AE1F77-1EC8-47BA-A381-B6618A2FCD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12598"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xmlns="" id="{CF462476-2AE4-D141-B83A-C953F7510384}"/>
              </a:ext>
            </a:extLst>
          </p:cNvPr>
          <p:cNvSpPr>
            <a:spLocks noGrp="1"/>
          </p:cNvSpPr>
          <p:nvPr>
            <p:ph idx="1"/>
          </p:nvPr>
        </p:nvSpPr>
        <p:spPr>
          <a:xfrm>
            <a:off x="2171700" y="2178528"/>
            <a:ext cx="6400800" cy="3701065"/>
          </a:xfrm>
        </p:spPr>
        <p:txBody>
          <a:bodyPr>
            <a:normAutofit fontScale="92500" lnSpcReduction="10000"/>
          </a:bodyPr>
          <a:lstStyle/>
          <a:p>
            <a:r>
              <a:rPr lang="en-US" dirty="0">
                <a:solidFill>
                  <a:schemeClr val="tx1"/>
                </a:solidFill>
              </a:rPr>
              <a:t>Realtime detection of anomalies in quality inspection in manufacturing of steel using deep learning-based computer vision.</a:t>
            </a:r>
            <a:br>
              <a:rPr lang="en-US" dirty="0">
                <a:solidFill>
                  <a:schemeClr val="tx1"/>
                </a:solidFill>
              </a:rPr>
            </a:br>
            <a:endParaRPr lang="en-US" dirty="0">
              <a:solidFill>
                <a:schemeClr val="tx1"/>
              </a:solidFill>
            </a:endParaRPr>
          </a:p>
          <a:p>
            <a:r>
              <a:rPr lang="en-US" b="1" dirty="0">
                <a:solidFill>
                  <a:schemeClr val="tx1"/>
                </a:solidFill>
              </a:rPr>
              <a:t>Statement:  </a:t>
            </a:r>
            <a:r>
              <a:rPr lang="en-US" sz="2100" dirty="0">
                <a:solidFill>
                  <a:schemeClr val="tx1"/>
                </a:solidFill>
              </a:rPr>
              <a:t>Detecting the defects through manual inspection in the manufacturing of steel is difficult, cost effective and can also lead to inappropriate conclusions. The solution to avoid such inaccuracies and to decrease the cost incurring on this process of defect detection, we are developing a computer vision model that is fast enough to determine visual defects in real-time by analysis live stream of images from a camera. </a:t>
            </a:r>
          </a:p>
          <a:p>
            <a:pPr marL="0"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xmlns="" id="{E8DFF34A-C1B7-1E41-A7BB-D56A97BFBD1D}"/>
              </a:ext>
            </a:extLst>
          </p:cNvPr>
          <p:cNvSpPr>
            <a:spLocks noGrp="1"/>
          </p:cNvSpPr>
          <p:nvPr>
            <p:ph type="sldNum" sz="quarter" idx="12"/>
          </p:nvPr>
        </p:nvSpPr>
        <p:spPr/>
        <p:txBody>
          <a:bodyPr/>
          <a:lstStyle/>
          <a:p>
            <a:fld id="{2CCD6E39-4156-F74F-A266-289F9D7958A6}" type="slidenum">
              <a:rPr lang="en-US" smtClean="0"/>
              <a:pPr/>
              <a:t>4</a:t>
            </a:fld>
            <a:endParaRPr lang="en-US"/>
          </a:p>
        </p:txBody>
      </p:sp>
    </p:spTree>
    <p:extLst>
      <p:ext uri="{BB962C8B-B14F-4D97-AF65-F5344CB8AC3E}">
        <p14:creationId xmlns:p14="http://schemas.microsoft.com/office/powerpoint/2010/main" val="236518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65A3C8E-E625-AC43-A63C-34AB0BFCA1CB}"/>
              </a:ext>
            </a:extLst>
          </p:cNvPr>
          <p:cNvSpPr>
            <a:spLocks noGrp="1"/>
          </p:cNvSpPr>
          <p:nvPr>
            <p:ph type="sldNum" sz="quarter" idx="12"/>
          </p:nvPr>
        </p:nvSpPr>
        <p:spPr/>
        <p:txBody>
          <a:bodyPr/>
          <a:lstStyle/>
          <a:p>
            <a:fld id="{2CCD6E39-4156-F74F-A266-289F9D7958A6}" type="slidenum">
              <a:rPr lang="en-US" smtClean="0"/>
              <a:pPr/>
              <a:t>40</a:t>
            </a:fld>
            <a:endParaRPr lang="en-US"/>
          </a:p>
        </p:txBody>
      </p:sp>
    </p:spTree>
    <p:extLst>
      <p:ext uri="{BB962C8B-B14F-4D97-AF65-F5344CB8AC3E}">
        <p14:creationId xmlns:p14="http://schemas.microsoft.com/office/powerpoint/2010/main" val="1726146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C66CF0-88F2-4361-88AF-E0913EC52C9F}"/>
              </a:ext>
            </a:extLst>
          </p:cNvPr>
          <p:cNvSpPr>
            <a:spLocks noGrp="1"/>
          </p:cNvSpPr>
          <p:nvPr>
            <p:ph type="title"/>
          </p:nvPr>
        </p:nvSpPr>
        <p:spPr/>
        <p:txBody>
          <a:bodyPr/>
          <a:lstStyle/>
          <a:p>
            <a:r>
              <a:rPr lang="en-US" dirty="0"/>
              <a:t>Helios Project Schedule</a:t>
            </a:r>
          </a:p>
        </p:txBody>
      </p:sp>
      <p:pic>
        <p:nvPicPr>
          <p:cNvPr id="5" name="Content Placeholder 4">
            <a:extLst>
              <a:ext uri="{FF2B5EF4-FFF2-40B4-BE49-F238E27FC236}">
                <a16:creationId xmlns:a16="http://schemas.microsoft.com/office/drawing/2014/main" xmlns="" id="{022A305C-7CFD-4BE6-BA4A-4101EA8B63EC}"/>
              </a:ext>
            </a:extLst>
          </p:cNvPr>
          <p:cNvPicPr>
            <a:picLocks noGrp="1" noChangeAspect="1"/>
          </p:cNvPicPr>
          <p:nvPr>
            <p:ph idx="1"/>
          </p:nvPr>
        </p:nvPicPr>
        <p:blipFill>
          <a:blip r:embed="rId2"/>
          <a:stretch>
            <a:fillRect/>
          </a:stretch>
        </p:blipFill>
        <p:spPr>
          <a:xfrm>
            <a:off x="1905001" y="1400175"/>
            <a:ext cx="5791200" cy="5143499"/>
          </a:xfrm>
          <a:prstGeom prst="rect">
            <a:avLst/>
          </a:prstGeom>
        </p:spPr>
      </p:pic>
      <p:sp>
        <p:nvSpPr>
          <p:cNvPr id="4" name="Slide Number Placeholder 3">
            <a:extLst>
              <a:ext uri="{FF2B5EF4-FFF2-40B4-BE49-F238E27FC236}">
                <a16:creationId xmlns:a16="http://schemas.microsoft.com/office/drawing/2014/main" xmlns="" id="{88F169FE-674A-43BF-ADD7-A6148B537D3C}"/>
              </a:ext>
            </a:extLst>
          </p:cNvPr>
          <p:cNvSpPr>
            <a:spLocks noGrp="1"/>
          </p:cNvSpPr>
          <p:nvPr>
            <p:ph type="sldNum" sz="quarter" idx="12"/>
          </p:nvPr>
        </p:nvSpPr>
        <p:spPr/>
        <p:txBody>
          <a:bodyPr/>
          <a:lstStyle/>
          <a:p>
            <a:fld id="{2CCD6E39-4156-F74F-A266-289F9D7958A6}" type="slidenum">
              <a:rPr lang="en-US" smtClean="0"/>
              <a:pPr/>
              <a:t>5</a:t>
            </a:fld>
            <a:endParaRPr lang="en-US"/>
          </a:p>
        </p:txBody>
      </p:sp>
    </p:spTree>
    <p:extLst>
      <p:ext uri="{BB962C8B-B14F-4D97-AF65-F5344CB8AC3E}">
        <p14:creationId xmlns:p14="http://schemas.microsoft.com/office/powerpoint/2010/main" val="86528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0B7C7C-8FC1-4356-9FD1-AC6FDA09BDC4}"/>
              </a:ext>
            </a:extLst>
          </p:cNvPr>
          <p:cNvSpPr>
            <a:spLocks noGrp="1"/>
          </p:cNvSpPr>
          <p:nvPr>
            <p:ph type="title"/>
          </p:nvPr>
        </p:nvSpPr>
        <p:spPr/>
        <p:txBody>
          <a:bodyPr/>
          <a:lstStyle/>
          <a:p>
            <a:r>
              <a:rPr lang="en-US"/>
              <a:t>Helios Project Schedule</a:t>
            </a:r>
            <a:endParaRPr lang="en-US" dirty="0"/>
          </a:p>
        </p:txBody>
      </p:sp>
      <p:pic>
        <p:nvPicPr>
          <p:cNvPr id="5" name="Content Placeholder 4">
            <a:extLst>
              <a:ext uri="{FF2B5EF4-FFF2-40B4-BE49-F238E27FC236}">
                <a16:creationId xmlns:a16="http://schemas.microsoft.com/office/drawing/2014/main" xmlns="" id="{E6E9BF30-35B0-496A-BFDD-1BCFB5135F7F}"/>
              </a:ext>
            </a:extLst>
          </p:cNvPr>
          <p:cNvPicPr>
            <a:picLocks noGrp="1" noChangeAspect="1"/>
          </p:cNvPicPr>
          <p:nvPr>
            <p:ph idx="1"/>
          </p:nvPr>
        </p:nvPicPr>
        <p:blipFill>
          <a:blip r:embed="rId2"/>
          <a:stretch>
            <a:fillRect/>
          </a:stretch>
        </p:blipFill>
        <p:spPr>
          <a:xfrm>
            <a:off x="1285875" y="1874517"/>
            <a:ext cx="6919367" cy="4846958"/>
          </a:xfrm>
          <a:prstGeom prst="rect">
            <a:avLst/>
          </a:prstGeom>
        </p:spPr>
      </p:pic>
      <p:sp>
        <p:nvSpPr>
          <p:cNvPr id="4" name="Slide Number Placeholder 3">
            <a:extLst>
              <a:ext uri="{FF2B5EF4-FFF2-40B4-BE49-F238E27FC236}">
                <a16:creationId xmlns:a16="http://schemas.microsoft.com/office/drawing/2014/main" xmlns="" id="{2C8670D6-EEEA-4256-80FF-6B6B38AA5857}"/>
              </a:ext>
            </a:extLst>
          </p:cNvPr>
          <p:cNvSpPr>
            <a:spLocks noGrp="1"/>
          </p:cNvSpPr>
          <p:nvPr>
            <p:ph type="sldNum" sz="quarter" idx="12"/>
          </p:nvPr>
        </p:nvSpPr>
        <p:spPr/>
        <p:txBody>
          <a:bodyPr/>
          <a:lstStyle/>
          <a:p>
            <a:fld id="{2CCD6E39-4156-F74F-A266-289F9D7958A6}" type="slidenum">
              <a:rPr lang="en-US" smtClean="0"/>
              <a:pPr/>
              <a:t>6</a:t>
            </a:fld>
            <a:endParaRPr lang="en-US"/>
          </a:p>
        </p:txBody>
      </p:sp>
    </p:spTree>
    <p:extLst>
      <p:ext uri="{BB962C8B-B14F-4D97-AF65-F5344CB8AC3E}">
        <p14:creationId xmlns:p14="http://schemas.microsoft.com/office/powerpoint/2010/main" val="2410431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34ED92-147E-4D6B-9505-50439463A41C}"/>
              </a:ext>
            </a:extLst>
          </p:cNvPr>
          <p:cNvSpPr>
            <a:spLocks noGrp="1"/>
          </p:cNvSpPr>
          <p:nvPr>
            <p:ph type="title"/>
          </p:nvPr>
        </p:nvSpPr>
        <p:spPr>
          <a:xfrm>
            <a:off x="938758" y="382385"/>
            <a:ext cx="7633742" cy="1492132"/>
          </a:xfrm>
        </p:spPr>
        <p:txBody>
          <a:bodyPr anchor="ctr">
            <a:normAutofit/>
          </a:bodyPr>
          <a:lstStyle/>
          <a:p>
            <a:r>
              <a:rPr lang="en-US" dirty="0"/>
              <a:t>Sprint 3 Goals</a:t>
            </a:r>
          </a:p>
        </p:txBody>
      </p:sp>
      <p:sp>
        <p:nvSpPr>
          <p:cNvPr id="4" name="Slide Number Placeholder 3">
            <a:extLst>
              <a:ext uri="{FF2B5EF4-FFF2-40B4-BE49-F238E27FC236}">
                <a16:creationId xmlns:a16="http://schemas.microsoft.com/office/drawing/2014/main" xmlns="" id="{D497DF0E-1E6A-42D8-9500-7395C5DFB415}"/>
              </a:ext>
            </a:extLst>
          </p:cNvPr>
          <p:cNvSpPr>
            <a:spLocks noGrp="1"/>
          </p:cNvSpPr>
          <p:nvPr>
            <p:ph type="sldNum" sz="quarter" idx="12"/>
          </p:nvPr>
        </p:nvSpPr>
        <p:spPr>
          <a:xfrm>
            <a:off x="6457950" y="6375679"/>
            <a:ext cx="2114550" cy="345796"/>
          </a:xfrm>
        </p:spPr>
        <p:txBody>
          <a:bodyPr>
            <a:normAutofit/>
          </a:bodyPr>
          <a:lstStyle/>
          <a:p>
            <a:pPr>
              <a:spcAft>
                <a:spcPts val="600"/>
              </a:spcAft>
            </a:pPr>
            <a:fld id="{2CCD6E39-4156-F74F-A266-289F9D7958A6}" type="slidenum">
              <a:rPr lang="en-US" smtClean="0"/>
              <a:pPr>
                <a:spcAft>
                  <a:spcPts val="600"/>
                </a:spcAft>
              </a:pPr>
              <a:t>7</a:t>
            </a:fld>
            <a:endParaRPr lang="en-US"/>
          </a:p>
        </p:txBody>
      </p:sp>
      <p:graphicFrame>
        <p:nvGraphicFramePr>
          <p:cNvPr id="6" name="Content Placeholder 2">
            <a:extLst>
              <a:ext uri="{FF2B5EF4-FFF2-40B4-BE49-F238E27FC236}">
                <a16:creationId xmlns:a16="http://schemas.microsoft.com/office/drawing/2014/main" xmlns="" id="{D635120A-D1B6-47DD-8871-97C4F73EBC4F}"/>
              </a:ext>
            </a:extLst>
          </p:cNvPr>
          <p:cNvGraphicFramePr>
            <a:graphicFrameLocks noGrp="1"/>
          </p:cNvGraphicFramePr>
          <p:nvPr>
            <p:ph idx="1"/>
            <p:extLst>
              <p:ext uri="{D42A27DB-BD31-4B8C-83A1-F6EECF244321}">
                <p14:modId xmlns:p14="http://schemas.microsoft.com/office/powerpoint/2010/main" val="3442009986"/>
              </p:ext>
            </p:extLst>
          </p:nvPr>
        </p:nvGraphicFramePr>
        <p:xfrm>
          <a:off x="938212" y="2286000"/>
          <a:ext cx="7634288"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80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FC012A5-170D-4B0F-A916-A8EE2C6CE9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7F40654-5E8C-468A-9596-50927AF198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5094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3900" y="1354945"/>
            <a:ext cx="1544286" cy="4148110"/>
          </a:xfrm>
        </p:spPr>
        <p:txBody>
          <a:bodyPr anchor="ctr">
            <a:normAutofit/>
          </a:bodyPr>
          <a:lstStyle/>
          <a:p>
            <a:r>
              <a:rPr lang="en-US" sz="1500" dirty="0">
                <a:solidFill>
                  <a:srgbClr val="2A1A00"/>
                </a:solidFill>
              </a:rPr>
              <a:t>HELIOS Organization </a:t>
            </a:r>
          </a:p>
        </p:txBody>
      </p:sp>
      <p:sp>
        <p:nvSpPr>
          <p:cNvPr id="12" name="Rectangle 11">
            <a:extLst>
              <a:ext uri="{FF2B5EF4-FFF2-40B4-BE49-F238E27FC236}">
                <a16:creationId xmlns:a16="http://schemas.microsoft.com/office/drawing/2014/main" xmlns="" id="{50B1BD4A-8DE6-4266-9C27-59260F938E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82600"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p:cNvSpPr>
            <a:spLocks noGrp="1"/>
          </p:cNvSpPr>
          <p:nvPr>
            <p:ph idx="1"/>
          </p:nvPr>
        </p:nvSpPr>
        <p:spPr>
          <a:xfrm>
            <a:off x="2871435" y="1354945"/>
            <a:ext cx="5701064" cy="4148110"/>
          </a:xfrm>
        </p:spPr>
        <p:txBody>
          <a:bodyPr anchor="ctr">
            <a:noAutofit/>
          </a:bodyPr>
          <a:lstStyle/>
          <a:p>
            <a:pPr lvl="0">
              <a:lnSpc>
                <a:spcPct val="100000"/>
              </a:lnSpc>
            </a:pPr>
            <a:r>
              <a:rPr lang="en-US" sz="1600" b="1" dirty="0"/>
              <a:t>Team Roles:</a:t>
            </a:r>
          </a:p>
          <a:p>
            <a:pPr lvl="1">
              <a:lnSpc>
                <a:spcPct val="100000"/>
              </a:lnSpc>
            </a:pPr>
            <a:r>
              <a:rPr lang="en-US" sz="1600" dirty="0"/>
              <a:t>Product Owner – Tejasri Surapaneni</a:t>
            </a:r>
          </a:p>
          <a:p>
            <a:pPr lvl="1">
              <a:lnSpc>
                <a:spcPct val="100000"/>
              </a:lnSpc>
            </a:pPr>
            <a:r>
              <a:rPr lang="en-US" sz="1600" dirty="0"/>
              <a:t>Scrum Master – Venkata Rama Sai Anumula</a:t>
            </a:r>
          </a:p>
          <a:p>
            <a:pPr lvl="1">
              <a:lnSpc>
                <a:spcPct val="100000"/>
              </a:lnSpc>
            </a:pPr>
            <a:r>
              <a:rPr lang="en-US" sz="1600" dirty="0"/>
              <a:t>Developers : </a:t>
            </a:r>
          </a:p>
          <a:p>
            <a:pPr lvl="4">
              <a:lnSpc>
                <a:spcPct val="100000"/>
              </a:lnSpc>
            </a:pPr>
            <a:r>
              <a:rPr lang="en-US" sz="1600" dirty="0"/>
              <a:t>Sujan Chava</a:t>
            </a:r>
          </a:p>
          <a:p>
            <a:pPr lvl="4">
              <a:lnSpc>
                <a:spcPct val="100000"/>
              </a:lnSpc>
            </a:pPr>
            <a:r>
              <a:rPr lang="en-US" sz="1600" dirty="0"/>
              <a:t>Aishwarya maruthappan</a:t>
            </a:r>
          </a:p>
          <a:p>
            <a:pPr lvl="4">
              <a:lnSpc>
                <a:spcPct val="100000"/>
              </a:lnSpc>
            </a:pPr>
            <a:r>
              <a:rPr lang="en-US" sz="1600" dirty="0"/>
              <a:t>Vamsidhar Gunnala</a:t>
            </a:r>
          </a:p>
          <a:p>
            <a:pPr lvl="4">
              <a:lnSpc>
                <a:spcPct val="100000"/>
              </a:lnSpc>
            </a:pPr>
            <a:r>
              <a:rPr lang="en-US" sz="1600" dirty="0"/>
              <a:t>Shourya Simha. </a:t>
            </a:r>
          </a:p>
          <a:p>
            <a:pPr lvl="1">
              <a:lnSpc>
                <a:spcPct val="100000"/>
              </a:lnSpc>
            </a:pPr>
            <a:endParaRPr lang="en-US" sz="1600" dirty="0"/>
          </a:p>
          <a:p>
            <a:pPr lvl="0">
              <a:lnSpc>
                <a:spcPct val="100000"/>
              </a:lnSpc>
            </a:pPr>
            <a:r>
              <a:rPr lang="en-US" sz="1600" b="1" dirty="0"/>
              <a:t>Tools</a:t>
            </a:r>
          </a:p>
          <a:p>
            <a:pPr lvl="1">
              <a:lnSpc>
                <a:spcPct val="100000"/>
              </a:lnSpc>
            </a:pPr>
            <a:r>
              <a:rPr lang="en-US" sz="1600" dirty="0"/>
              <a:t>You Track for tracking all Sprints using agile methodology.</a:t>
            </a:r>
          </a:p>
          <a:p>
            <a:pPr lvl="1">
              <a:lnSpc>
                <a:spcPct val="100000"/>
              </a:lnSpc>
            </a:pPr>
            <a:r>
              <a:rPr lang="en-US" sz="1600" dirty="0"/>
              <a:t>Google Colab, Kaggle kernel for execution and computational support.</a:t>
            </a:r>
          </a:p>
          <a:p>
            <a:pPr lvl="1">
              <a:lnSpc>
                <a:spcPct val="100000"/>
              </a:lnSpc>
            </a:pPr>
            <a:r>
              <a:rPr lang="en-US" sz="1600" dirty="0"/>
              <a:t>Shared Git hub repository for CI/CD integration and development. </a:t>
            </a:r>
          </a:p>
          <a:p>
            <a:pPr lvl="1">
              <a:lnSpc>
                <a:spcPct val="100000"/>
              </a:lnSpc>
            </a:pPr>
            <a:r>
              <a:rPr lang="en-US" sz="1600" dirty="0"/>
              <a:t>Own choice of CDI’s for development using python. </a:t>
            </a:r>
          </a:p>
        </p:txBody>
      </p:sp>
      <p:sp>
        <p:nvSpPr>
          <p:cNvPr id="4" name="Slide Number Placeholder 3">
            <a:extLst>
              <a:ext uri="{FF2B5EF4-FFF2-40B4-BE49-F238E27FC236}">
                <a16:creationId xmlns:a16="http://schemas.microsoft.com/office/drawing/2014/main" xmlns="" id="{6A615800-9B4D-7C4F-894D-D2A9009DD4B1}"/>
              </a:ext>
            </a:extLst>
          </p:cNvPr>
          <p:cNvSpPr>
            <a:spLocks noGrp="1"/>
          </p:cNvSpPr>
          <p:nvPr>
            <p:ph type="sldNum" sz="quarter" idx="12"/>
          </p:nvPr>
        </p:nvSpPr>
        <p:spPr/>
        <p:txBody>
          <a:bodyPr/>
          <a:lstStyle/>
          <a:p>
            <a:fld id="{2CCD6E39-4156-F74F-A266-289F9D7958A6}" type="slidenum">
              <a:rPr lang="en-US" smtClean="0"/>
              <a:pPr/>
              <a:t>8</a:t>
            </a:fld>
            <a:endParaRPr lang="en-US"/>
          </a:p>
        </p:txBody>
      </p:sp>
    </p:spTree>
    <p:extLst>
      <p:ext uri="{BB962C8B-B14F-4D97-AF65-F5344CB8AC3E}">
        <p14:creationId xmlns:p14="http://schemas.microsoft.com/office/powerpoint/2010/main" val="306421616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3433EB-B4FE-5849-9FAC-4C9BC6555B29}"/>
              </a:ext>
            </a:extLst>
          </p:cNvPr>
          <p:cNvSpPr>
            <a:spLocks noGrp="1"/>
          </p:cNvSpPr>
          <p:nvPr>
            <p:ph type="title"/>
          </p:nvPr>
        </p:nvSpPr>
        <p:spPr/>
        <p:txBody>
          <a:bodyPr/>
          <a:lstStyle/>
          <a:p>
            <a:r>
              <a:rPr lang="en-US" dirty="0">
                <a:solidFill>
                  <a:schemeClr val="bg1"/>
                </a:solidFill>
              </a:rPr>
              <a:t>Business Rhythm</a:t>
            </a:r>
          </a:p>
        </p:txBody>
      </p:sp>
      <p:sp>
        <p:nvSpPr>
          <p:cNvPr id="4" name="Round Diagonal Corner Rectangle 3">
            <a:extLst>
              <a:ext uri="{FF2B5EF4-FFF2-40B4-BE49-F238E27FC236}">
                <a16:creationId xmlns:a16="http://schemas.microsoft.com/office/drawing/2014/main" xmlns="" id="{9D5A37E2-8377-0141-BD7C-6E0D4C9C80BF}"/>
              </a:ext>
            </a:extLst>
          </p:cNvPr>
          <p:cNvSpPr/>
          <p:nvPr/>
        </p:nvSpPr>
        <p:spPr>
          <a:xfrm>
            <a:off x="914400" y="1500188"/>
            <a:ext cx="1971675" cy="1643062"/>
          </a:xfrm>
          <a:prstGeom prst="round2Diag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Sponsors Meeting – Requirements Gathering</a:t>
            </a:r>
          </a:p>
        </p:txBody>
      </p:sp>
      <p:sp>
        <p:nvSpPr>
          <p:cNvPr id="6" name="Round Diagonal Corner Rectangle 5">
            <a:extLst>
              <a:ext uri="{FF2B5EF4-FFF2-40B4-BE49-F238E27FC236}">
                <a16:creationId xmlns:a16="http://schemas.microsoft.com/office/drawing/2014/main" xmlns="" id="{01D5FB20-855E-CF41-9CD5-DCF6434E2667}"/>
              </a:ext>
            </a:extLst>
          </p:cNvPr>
          <p:cNvSpPr/>
          <p:nvPr/>
        </p:nvSpPr>
        <p:spPr>
          <a:xfrm>
            <a:off x="3467100" y="1500188"/>
            <a:ext cx="1971675" cy="1643062"/>
          </a:xfrm>
          <a:prstGeom prst="round2Diag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Understand the Requirements and acquire suitable data set accordingly</a:t>
            </a:r>
          </a:p>
        </p:txBody>
      </p:sp>
      <p:sp>
        <p:nvSpPr>
          <p:cNvPr id="7" name="Round Diagonal Corner Rectangle 6">
            <a:extLst>
              <a:ext uri="{FF2B5EF4-FFF2-40B4-BE49-F238E27FC236}">
                <a16:creationId xmlns:a16="http://schemas.microsoft.com/office/drawing/2014/main" xmlns="" id="{45DAE649-0C1A-9749-9DE8-CF7C5AEC915D}"/>
              </a:ext>
            </a:extLst>
          </p:cNvPr>
          <p:cNvSpPr/>
          <p:nvPr/>
        </p:nvSpPr>
        <p:spPr>
          <a:xfrm>
            <a:off x="6019800" y="1500188"/>
            <a:ext cx="1971675" cy="1643062"/>
          </a:xfrm>
          <a:prstGeom prst="round2Diag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60000"/>
                    <a:lumOff val="40000"/>
                  </a:schemeClr>
                </a:solidFill>
              </a:rPr>
              <a:t>Project Planning, roles assigning , team meeting</a:t>
            </a:r>
          </a:p>
        </p:txBody>
      </p:sp>
      <p:sp>
        <p:nvSpPr>
          <p:cNvPr id="8" name="Round Diagonal Corner Rectangle 7">
            <a:extLst>
              <a:ext uri="{FF2B5EF4-FFF2-40B4-BE49-F238E27FC236}">
                <a16:creationId xmlns:a16="http://schemas.microsoft.com/office/drawing/2014/main" xmlns="" id="{35FED9AD-6FAB-B644-B635-D4CCFC2EF9A6}"/>
              </a:ext>
            </a:extLst>
          </p:cNvPr>
          <p:cNvSpPr/>
          <p:nvPr/>
        </p:nvSpPr>
        <p:spPr>
          <a:xfrm>
            <a:off x="6019800" y="4053402"/>
            <a:ext cx="1971675" cy="1643062"/>
          </a:xfrm>
          <a:prstGeom prst="round2DiagRect">
            <a:avLst/>
          </a:prstGeom>
          <a:noFill/>
          <a:ln w="5080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40000"/>
                    <a:lumOff val="60000"/>
                  </a:schemeClr>
                </a:solidFill>
              </a:rPr>
              <a:t>Training the model and researching simultaneously</a:t>
            </a:r>
          </a:p>
        </p:txBody>
      </p:sp>
      <p:sp>
        <p:nvSpPr>
          <p:cNvPr id="9" name="Round Diagonal Corner Rectangle 8">
            <a:extLst>
              <a:ext uri="{FF2B5EF4-FFF2-40B4-BE49-F238E27FC236}">
                <a16:creationId xmlns:a16="http://schemas.microsoft.com/office/drawing/2014/main" xmlns="" id="{E50CE937-B633-6B4C-8F3E-3CA05FA40B76}"/>
              </a:ext>
            </a:extLst>
          </p:cNvPr>
          <p:cNvSpPr/>
          <p:nvPr/>
        </p:nvSpPr>
        <p:spPr>
          <a:xfrm>
            <a:off x="3467100" y="4077301"/>
            <a:ext cx="1971675" cy="1643062"/>
          </a:xfrm>
          <a:prstGeom prst="round2DiagRect">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Working team interactions and scrum calls with client</a:t>
            </a:r>
          </a:p>
        </p:txBody>
      </p:sp>
      <p:sp>
        <p:nvSpPr>
          <p:cNvPr id="10" name="Round Diagonal Corner Rectangle 9">
            <a:extLst>
              <a:ext uri="{FF2B5EF4-FFF2-40B4-BE49-F238E27FC236}">
                <a16:creationId xmlns:a16="http://schemas.microsoft.com/office/drawing/2014/main" xmlns="" id="{29556DF4-3CB8-884C-A096-9CB292803244}"/>
              </a:ext>
            </a:extLst>
          </p:cNvPr>
          <p:cNvSpPr/>
          <p:nvPr/>
        </p:nvSpPr>
        <p:spPr>
          <a:xfrm>
            <a:off x="914399" y="4053402"/>
            <a:ext cx="1971675" cy="1643062"/>
          </a:xfrm>
          <a:prstGeom prst="round2DiagRect">
            <a:avLst/>
          </a:prstGeom>
          <a:no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Reporting the proceedings and implementation results. </a:t>
            </a:r>
          </a:p>
        </p:txBody>
      </p:sp>
      <p:sp>
        <p:nvSpPr>
          <p:cNvPr id="11" name="Right Arrow 10">
            <a:extLst>
              <a:ext uri="{FF2B5EF4-FFF2-40B4-BE49-F238E27FC236}">
                <a16:creationId xmlns:a16="http://schemas.microsoft.com/office/drawing/2014/main" xmlns="" id="{FEDEDC5E-E863-CC44-84FB-F7DBF30C5FC2}"/>
              </a:ext>
            </a:extLst>
          </p:cNvPr>
          <p:cNvSpPr/>
          <p:nvPr/>
        </p:nvSpPr>
        <p:spPr>
          <a:xfrm>
            <a:off x="2886074" y="2185988"/>
            <a:ext cx="581026" cy="300037"/>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xmlns="" id="{18FBB26D-C558-684F-88E7-45274AB50B4B}"/>
              </a:ext>
            </a:extLst>
          </p:cNvPr>
          <p:cNvSpPr/>
          <p:nvPr/>
        </p:nvSpPr>
        <p:spPr>
          <a:xfrm>
            <a:off x="5438775" y="2195513"/>
            <a:ext cx="581026" cy="300037"/>
          </a:xfrm>
          <a:prstGeom prst="rightArrow">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xmlns="" id="{740386D1-079C-4549-9C50-E8F640703B55}"/>
              </a:ext>
            </a:extLst>
          </p:cNvPr>
          <p:cNvSpPr/>
          <p:nvPr/>
        </p:nvSpPr>
        <p:spPr>
          <a:xfrm rot="5400000">
            <a:off x="6550561" y="3469738"/>
            <a:ext cx="910152" cy="285750"/>
          </a:xfrm>
          <a:prstGeom prst="rightArrow">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xmlns="" id="{5740EF6B-A269-CD48-8D6E-61E7D278A20A}"/>
              </a:ext>
            </a:extLst>
          </p:cNvPr>
          <p:cNvSpPr/>
          <p:nvPr/>
        </p:nvSpPr>
        <p:spPr>
          <a:xfrm rot="10800000" flipV="1">
            <a:off x="5438774" y="4646419"/>
            <a:ext cx="581026" cy="322177"/>
          </a:xfrm>
          <a:prstGeom prst="rightArrow">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xmlns="" id="{C9594852-BB0B-0E4B-B98F-B067618CD1F6}"/>
              </a:ext>
            </a:extLst>
          </p:cNvPr>
          <p:cNvSpPr/>
          <p:nvPr/>
        </p:nvSpPr>
        <p:spPr>
          <a:xfrm rot="10800000" flipV="1">
            <a:off x="2857497" y="4737743"/>
            <a:ext cx="581026" cy="322177"/>
          </a:xfrm>
          <a:prstGeom prs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56F7DDA4-515F-C843-8E9F-DA2598D813E6}"/>
              </a:ext>
            </a:extLst>
          </p:cNvPr>
          <p:cNvSpPr>
            <a:spLocks noGrp="1"/>
          </p:cNvSpPr>
          <p:nvPr>
            <p:ph type="sldNum" sz="quarter" idx="12"/>
          </p:nvPr>
        </p:nvSpPr>
        <p:spPr/>
        <p:txBody>
          <a:bodyPr/>
          <a:lstStyle/>
          <a:p>
            <a:fld id="{2CCD6E39-4156-F74F-A266-289F9D7958A6}" type="slidenum">
              <a:rPr lang="en-US" smtClean="0">
                <a:solidFill>
                  <a:schemeClr val="bg1"/>
                </a:solidFill>
              </a:rPr>
              <a:pPr/>
              <a:t>9</a:t>
            </a:fld>
            <a:endParaRPr lang="en-US" dirty="0">
              <a:solidFill>
                <a:schemeClr val="bg1"/>
              </a:solidFill>
            </a:endParaRPr>
          </a:p>
        </p:txBody>
      </p:sp>
    </p:spTree>
    <p:extLst>
      <p:ext uri="{BB962C8B-B14F-4D97-AF65-F5344CB8AC3E}">
        <p14:creationId xmlns:p14="http://schemas.microsoft.com/office/powerpoint/2010/main" val="3795700058"/>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TotalTime>
  <Words>1944</Words>
  <Application>Microsoft Office PowerPoint</Application>
  <PresentationFormat>On-screen Show (4:3)</PresentationFormat>
  <Paragraphs>344</Paragraphs>
  <Slides>40</Slides>
  <Notes>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Algerian</vt:lpstr>
      <vt:lpstr>Arial</vt:lpstr>
      <vt:lpstr>Arial Narrow</vt:lpstr>
      <vt:lpstr>Calibri</vt:lpstr>
      <vt:lpstr>Gill Sans MT</vt:lpstr>
      <vt:lpstr>Impact</vt:lpstr>
      <vt:lpstr>Times New Roman</vt:lpstr>
      <vt:lpstr>Wingdings</vt:lpstr>
      <vt:lpstr>Badge</vt:lpstr>
      <vt:lpstr>HELIOS The flame of ML</vt:lpstr>
      <vt:lpstr>HELIO’s 6 Fingers</vt:lpstr>
      <vt:lpstr>Problem Definition and  Dataset Exploration  </vt:lpstr>
      <vt:lpstr>Problem Definition</vt:lpstr>
      <vt:lpstr>Helios Project Schedule</vt:lpstr>
      <vt:lpstr>Helios Project Schedule</vt:lpstr>
      <vt:lpstr>Sprint 3 Goals</vt:lpstr>
      <vt:lpstr>HELIOS Organization </vt:lpstr>
      <vt:lpstr>Business Rhythm</vt:lpstr>
      <vt:lpstr>Potential Data sources</vt:lpstr>
      <vt:lpstr>Data set overview</vt:lpstr>
      <vt:lpstr>Dataset exploration           - Shades of gray</vt:lpstr>
      <vt:lpstr>Annotation  XML  Format</vt:lpstr>
      <vt:lpstr>    Data Schema</vt:lpstr>
      <vt:lpstr>Data quality assessment</vt:lpstr>
      <vt:lpstr>PowerPoint Presentation</vt:lpstr>
      <vt:lpstr>Potential Analytics</vt:lpstr>
      <vt:lpstr>YOLO MODEL- YOU ONLY Look ONCE</vt:lpstr>
      <vt:lpstr>YOLO_V3 Architecture</vt:lpstr>
      <vt:lpstr>PowerPoint Presentation</vt:lpstr>
      <vt:lpstr>Inputs for YOLO_V3</vt:lpstr>
      <vt:lpstr>Converting all the annotations .xml files into .txt which has data in the above Format</vt:lpstr>
      <vt:lpstr>Data Structure For yolo Model</vt:lpstr>
      <vt:lpstr>PowerPoint Presentation</vt:lpstr>
      <vt:lpstr>Creating input.cfg and making changes to yolo_v3.cfg file for running the model on our dataset.</vt:lpstr>
      <vt:lpstr>Training the model</vt:lpstr>
      <vt:lpstr>PowerPoint Presentation</vt:lpstr>
      <vt:lpstr>result's Of the BEST model   </vt:lpstr>
      <vt:lpstr>PowerPoint Presentation</vt:lpstr>
      <vt:lpstr>PowerPoint Presentation</vt:lpstr>
      <vt:lpstr>PowerPoint Presentation</vt:lpstr>
      <vt:lpstr>PowerPoint Presentation</vt:lpstr>
      <vt:lpstr>PowerPoint Presentation</vt:lpstr>
      <vt:lpstr>Project Flow chart</vt:lpstr>
      <vt:lpstr>Complexity RATIO </vt:lpstr>
      <vt:lpstr>Risks and Planned         Mitigations</vt:lpstr>
      <vt:lpstr>Assumptions</vt:lpstr>
      <vt:lpstr>YouTrack Updates: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HELIOS The flame of ML</dc:title>
  <dc:creator>tsurapan</dc:creator>
  <cp:lastModifiedBy>Chava Sujan</cp:lastModifiedBy>
  <cp:revision>79</cp:revision>
  <dcterms:created xsi:type="dcterms:W3CDTF">2020-04-04T18:31:06Z</dcterms:created>
  <dcterms:modified xsi:type="dcterms:W3CDTF">2020-04-26T22:56:07Z</dcterms:modified>
</cp:coreProperties>
</file>